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25"/>
  </p:notesMasterIdLst>
  <p:handoutMasterIdLst>
    <p:handoutMasterId r:id="rId26"/>
  </p:handoutMasterIdLst>
  <p:sldIdLst>
    <p:sldId id="310" r:id="rId2"/>
    <p:sldId id="258" r:id="rId3"/>
    <p:sldId id="325" r:id="rId4"/>
    <p:sldId id="351" r:id="rId5"/>
    <p:sldId id="340" r:id="rId6"/>
    <p:sldId id="343" r:id="rId7"/>
    <p:sldId id="352" r:id="rId8"/>
    <p:sldId id="268" r:id="rId9"/>
    <p:sldId id="329" r:id="rId10"/>
    <p:sldId id="331" r:id="rId11"/>
    <p:sldId id="330" r:id="rId12"/>
    <p:sldId id="332" r:id="rId13"/>
    <p:sldId id="344" r:id="rId14"/>
    <p:sldId id="335" r:id="rId15"/>
    <p:sldId id="341" r:id="rId16"/>
    <p:sldId id="345" r:id="rId17"/>
    <p:sldId id="348" r:id="rId18"/>
    <p:sldId id="349" r:id="rId19"/>
    <p:sldId id="350" r:id="rId20"/>
    <p:sldId id="346" r:id="rId21"/>
    <p:sldId id="353" r:id="rId22"/>
    <p:sldId id="342" r:id="rId23"/>
    <p:sldId id="284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43673-2794-475E-905C-6D611F39CB58}" v="52" dt="2022-04-18T06:39:38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81" autoAdjust="0"/>
    <p:restoredTop sz="96339" autoAdjust="0"/>
  </p:normalViewPr>
  <p:slideViewPr>
    <p:cSldViewPr showGuides="1">
      <p:cViewPr varScale="1">
        <p:scale>
          <a:sx n="71" d="100"/>
          <a:sy n="71" d="100"/>
        </p:scale>
        <p:origin x="72" y="52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71" d="100"/>
          <a:sy n="171" d="100"/>
        </p:scale>
        <p:origin x="65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要太郎 佐藤" userId="41a9e663fba516ec" providerId="LiveId" clId="{4CC43673-2794-475E-905C-6D611F39CB58}"/>
    <pc:docChg chg="custSel addSld delSld modSld sldOrd">
      <pc:chgData name="要太郎 佐藤" userId="41a9e663fba516ec" providerId="LiveId" clId="{4CC43673-2794-475E-905C-6D611F39CB58}" dt="2022-04-18T06:39:46.963" v="75" actId="47"/>
      <pc:docMkLst>
        <pc:docMk/>
      </pc:docMkLst>
      <pc:sldChg chg="del">
        <pc:chgData name="要太郎 佐藤" userId="41a9e663fba516ec" providerId="LiveId" clId="{4CC43673-2794-475E-905C-6D611F39CB58}" dt="2022-04-18T06:39:03.557" v="0" actId="47"/>
        <pc:sldMkLst>
          <pc:docMk/>
          <pc:sldMk cId="4171154534" sldId="327"/>
        </pc:sldMkLst>
      </pc:sldChg>
      <pc:sldChg chg="del">
        <pc:chgData name="要太郎 佐藤" userId="41a9e663fba516ec" providerId="LiveId" clId="{4CC43673-2794-475E-905C-6D611F39CB58}" dt="2022-04-18T06:39:46.963" v="75" actId="47"/>
        <pc:sldMkLst>
          <pc:docMk/>
          <pc:sldMk cId="3118617956" sldId="336"/>
        </pc:sldMkLst>
      </pc:sldChg>
      <pc:sldChg chg="del">
        <pc:chgData name="要太郎 佐藤" userId="41a9e663fba516ec" providerId="LiveId" clId="{4CC43673-2794-475E-905C-6D611F39CB58}" dt="2022-04-18T06:39:28.115" v="37" actId="47"/>
        <pc:sldMkLst>
          <pc:docMk/>
          <pc:sldMk cId="3418233605" sldId="338"/>
        </pc:sldMkLst>
      </pc:sldChg>
      <pc:sldChg chg="del">
        <pc:chgData name="要太郎 佐藤" userId="41a9e663fba516ec" providerId="LiveId" clId="{4CC43673-2794-475E-905C-6D611F39CB58}" dt="2022-04-18T06:39:19.744" v="36" actId="47"/>
        <pc:sldMkLst>
          <pc:docMk/>
          <pc:sldMk cId="2525614751" sldId="339"/>
        </pc:sldMkLst>
      </pc:sldChg>
      <pc:sldChg chg="addSp modSp add mod setBg replTag">
        <pc:chgData name="要太郎 佐藤" userId="41a9e663fba516ec" providerId="LiveId" clId="{4CC43673-2794-475E-905C-6D611F39CB58}" dt="2022-04-18T06:39:16.488" v="35"/>
        <pc:sldMkLst>
          <pc:docMk/>
          <pc:sldMk cId="606607078" sldId="352"/>
        </pc:sldMkLst>
        <pc:spChg chg="add mod replST">
          <ac:chgData name="要太郎 佐藤" userId="41a9e663fba516ec" providerId="LiveId" clId="{4CC43673-2794-475E-905C-6D611F39CB58}" dt="2022-04-18T06:39:16.316" v="21"/>
          <ac:spMkLst>
            <pc:docMk/>
            <pc:sldMk cId="606607078" sldId="352"/>
            <ac:spMk id="6" creationId="{7D346CE7-DC0D-4745-BFBF-F528F17D9ED2}"/>
          </ac:spMkLst>
        </pc:spChg>
        <pc:spChg chg="add mod replST">
          <ac:chgData name="要太郎 佐藤" userId="41a9e663fba516ec" providerId="LiveId" clId="{4CC43673-2794-475E-905C-6D611F39CB58}" dt="2022-04-18T06:39:16.425" v="31"/>
          <ac:spMkLst>
            <pc:docMk/>
            <pc:sldMk cId="606607078" sldId="352"/>
            <ac:spMk id="7" creationId="{911252EA-1331-4B4E-8BB0-82F79F9060EB}"/>
          </ac:spMkLst>
        </pc:spChg>
        <pc:picChg chg="add mod replST">
          <ac:chgData name="要太郎 佐藤" userId="41a9e663fba516ec" providerId="LiveId" clId="{4CC43673-2794-475E-905C-6D611F39CB58}" dt="2022-04-18T06:39:16.194" v="8"/>
          <ac:picMkLst>
            <pc:docMk/>
            <pc:sldMk cId="606607078" sldId="352"/>
            <ac:picMk id="3" creationId="{8ED29277-A4AF-4D5B-98BB-635C9A31192B}"/>
          </ac:picMkLst>
        </pc:picChg>
        <pc:picChg chg="add mod replST">
          <ac:chgData name="要太郎 佐藤" userId="41a9e663fba516ec" providerId="LiveId" clId="{4CC43673-2794-475E-905C-6D611F39CB58}" dt="2022-04-18T06:39:16.239" v="12"/>
          <ac:picMkLst>
            <pc:docMk/>
            <pc:sldMk cId="606607078" sldId="352"/>
            <ac:picMk id="5" creationId="{B4FCEE07-C1C9-4000-BF1B-73817B45B76D}"/>
          </ac:picMkLst>
        </pc:picChg>
      </pc:sldChg>
      <pc:sldChg chg="addSp modSp add mod ord setBg replTag">
        <pc:chgData name="要太郎 佐藤" userId="41a9e663fba516ec" providerId="LiveId" clId="{4CC43673-2794-475E-905C-6D611F39CB58}" dt="2022-04-18T06:39:44.032" v="74"/>
        <pc:sldMkLst>
          <pc:docMk/>
          <pc:sldMk cId="3987536202" sldId="353"/>
        </pc:sldMkLst>
        <pc:spChg chg="add mod replST">
          <ac:chgData name="要太郎 佐藤" userId="41a9e663fba516ec" providerId="LiveId" clId="{4CC43673-2794-475E-905C-6D611F39CB58}" dt="2022-04-18T06:39:38.795" v="58"/>
          <ac:spMkLst>
            <pc:docMk/>
            <pc:sldMk cId="3987536202" sldId="353"/>
            <ac:spMk id="6" creationId="{F4656690-84FC-4573-ADB4-26A16756ACB1}"/>
          </ac:spMkLst>
        </pc:spChg>
        <pc:spChg chg="add mod replST">
          <ac:chgData name="要太郎 佐藤" userId="41a9e663fba516ec" providerId="LiveId" clId="{4CC43673-2794-475E-905C-6D611F39CB58}" dt="2022-04-18T06:39:38.882" v="68"/>
          <ac:spMkLst>
            <pc:docMk/>
            <pc:sldMk cId="3987536202" sldId="353"/>
            <ac:spMk id="7" creationId="{282387C9-B317-4FF0-B699-F6E83043F22F}"/>
          </ac:spMkLst>
        </pc:spChg>
        <pc:picChg chg="add mod replST">
          <ac:chgData name="要太郎 佐藤" userId="41a9e663fba516ec" providerId="LiveId" clId="{4CC43673-2794-475E-905C-6D611F39CB58}" dt="2022-04-18T06:39:38.662" v="45"/>
          <ac:picMkLst>
            <pc:docMk/>
            <pc:sldMk cId="3987536202" sldId="353"/>
            <ac:picMk id="3" creationId="{94A75662-4262-4D2B-BD2F-C11D96BD87D0}"/>
          </ac:picMkLst>
        </pc:picChg>
        <pc:picChg chg="add mod replST">
          <ac:chgData name="要太郎 佐藤" userId="41a9e663fba516ec" providerId="LiveId" clId="{4CC43673-2794-475E-905C-6D611F39CB58}" dt="2022-04-18T06:39:38.718" v="49"/>
          <ac:picMkLst>
            <pc:docMk/>
            <pc:sldMk cId="3987536202" sldId="353"/>
            <ac:picMk id="5" creationId="{5A5F9E85-551E-4CAC-8E7A-DB41A731EAF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555E78-6588-4305-BB51-D70884801B2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2FB3BE5D-D8A5-463E-B16D-5D3290614761}">
      <dgm:prSet phldrT="[テキスト]" custT="1"/>
      <dgm:spPr/>
      <dgm:t>
        <a:bodyPr/>
        <a:lstStyle/>
        <a:p>
          <a:r>
            <a:rPr kumimoji="1" lang="ja-JP" altLang="en-US" sz="1800" dirty="0"/>
            <a:t>個人情報のプロダクト間共有</a:t>
          </a:r>
        </a:p>
      </dgm:t>
    </dgm:pt>
    <dgm:pt modelId="{5B0F74B9-4BF8-4B30-BB13-237FB970944A}" type="parTrans" cxnId="{325E6CC4-22D2-4D07-9F1E-0D5D5D704612}">
      <dgm:prSet/>
      <dgm:spPr/>
      <dgm:t>
        <a:bodyPr/>
        <a:lstStyle/>
        <a:p>
          <a:endParaRPr kumimoji="1" lang="ja-JP" altLang="en-US" sz="2800"/>
        </a:p>
      </dgm:t>
    </dgm:pt>
    <dgm:pt modelId="{D5F46A3A-9557-4411-9D5B-30A1EA0219F4}" type="sibTrans" cxnId="{325E6CC4-22D2-4D07-9F1E-0D5D5D704612}">
      <dgm:prSet/>
      <dgm:spPr/>
      <dgm:t>
        <a:bodyPr/>
        <a:lstStyle/>
        <a:p>
          <a:endParaRPr kumimoji="1" lang="ja-JP" altLang="en-US" sz="2800"/>
        </a:p>
      </dgm:t>
    </dgm:pt>
    <dgm:pt modelId="{7EDC2E64-C6D2-42ED-8C6C-3EA2C87B7E1F}">
      <dgm:prSet phldrT="[テキスト]" custT="1"/>
      <dgm:spPr/>
      <dgm:t>
        <a:bodyPr/>
        <a:lstStyle/>
        <a:p>
          <a:r>
            <a:rPr kumimoji="1" lang="ja-JP" altLang="en-US" sz="1800" dirty="0"/>
            <a:t>別プロダクトから漏えい</a:t>
          </a:r>
        </a:p>
      </dgm:t>
    </dgm:pt>
    <dgm:pt modelId="{A8F2B6F9-041F-45E0-A787-DEFC80502130}" type="parTrans" cxnId="{05AC55A1-912B-434B-B734-ED73AFCB871C}">
      <dgm:prSet/>
      <dgm:spPr/>
      <dgm:t>
        <a:bodyPr/>
        <a:lstStyle/>
        <a:p>
          <a:endParaRPr kumimoji="1" lang="ja-JP" altLang="en-US" sz="2800"/>
        </a:p>
      </dgm:t>
    </dgm:pt>
    <dgm:pt modelId="{B24C7360-6540-4523-8B5D-8814A383244F}" type="sibTrans" cxnId="{05AC55A1-912B-434B-B734-ED73AFCB871C}">
      <dgm:prSet/>
      <dgm:spPr/>
      <dgm:t>
        <a:bodyPr/>
        <a:lstStyle/>
        <a:p>
          <a:endParaRPr kumimoji="1" lang="ja-JP" altLang="en-US" sz="2800"/>
        </a:p>
      </dgm:t>
    </dgm:pt>
    <dgm:pt modelId="{F895EEF0-4412-4B2D-AAA3-4391D01E5F84}">
      <dgm:prSet phldrT="[テキスト]" custT="1"/>
      <dgm:spPr/>
      <dgm:t>
        <a:bodyPr/>
        <a:lstStyle/>
        <a:p>
          <a:r>
            <a:rPr kumimoji="1" lang="ja-JP" altLang="en-US" sz="1800" dirty="0"/>
            <a:t>規制当局から行政処分</a:t>
          </a:r>
        </a:p>
      </dgm:t>
    </dgm:pt>
    <dgm:pt modelId="{C18A7766-F0CB-43D5-AAE1-878EED885B1A}" type="parTrans" cxnId="{8E9A4CE0-FAEC-4580-9049-40B371CC6A6C}">
      <dgm:prSet/>
      <dgm:spPr/>
      <dgm:t>
        <a:bodyPr/>
        <a:lstStyle/>
        <a:p>
          <a:endParaRPr kumimoji="1" lang="ja-JP" altLang="en-US" sz="2800"/>
        </a:p>
      </dgm:t>
    </dgm:pt>
    <dgm:pt modelId="{36225B17-8517-4384-9AEC-AD09CB555B44}" type="sibTrans" cxnId="{8E9A4CE0-FAEC-4580-9049-40B371CC6A6C}">
      <dgm:prSet/>
      <dgm:spPr/>
      <dgm:t>
        <a:bodyPr/>
        <a:lstStyle/>
        <a:p>
          <a:endParaRPr kumimoji="1" lang="ja-JP" altLang="en-US" sz="2800"/>
        </a:p>
      </dgm:t>
    </dgm:pt>
    <dgm:pt modelId="{40297719-01C7-40A8-8239-377109B3E02B}" type="pres">
      <dgm:prSet presAssocID="{5F555E78-6588-4305-BB51-D70884801B2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2D4BD4C-30D3-4ABF-866C-400A1785D1C4}" type="pres">
      <dgm:prSet presAssocID="{2FB3BE5D-D8A5-463E-B16D-5D3290614761}" presName="Accent1" presStyleCnt="0"/>
      <dgm:spPr/>
    </dgm:pt>
    <dgm:pt modelId="{3E2F39E5-E934-4824-A7B6-F73F5841C04E}" type="pres">
      <dgm:prSet presAssocID="{2FB3BE5D-D8A5-463E-B16D-5D3290614761}" presName="Accent" presStyleLbl="node1" presStyleIdx="0" presStyleCnt="3"/>
      <dgm:spPr/>
    </dgm:pt>
    <dgm:pt modelId="{238C9973-57D1-45F6-BD8B-E3D05EDD559C}" type="pres">
      <dgm:prSet presAssocID="{2FB3BE5D-D8A5-463E-B16D-5D329061476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3BB0A92-B1CC-43B7-9426-F924FE9DEE70}" type="pres">
      <dgm:prSet presAssocID="{7EDC2E64-C6D2-42ED-8C6C-3EA2C87B7E1F}" presName="Accent2" presStyleCnt="0"/>
      <dgm:spPr/>
    </dgm:pt>
    <dgm:pt modelId="{4AB4962B-FC95-4F18-B79E-2A6625DE8DF5}" type="pres">
      <dgm:prSet presAssocID="{7EDC2E64-C6D2-42ED-8C6C-3EA2C87B7E1F}" presName="Accent" presStyleLbl="node1" presStyleIdx="1" presStyleCnt="3"/>
      <dgm:spPr/>
    </dgm:pt>
    <dgm:pt modelId="{99363FCB-3E0B-410F-98C2-BEC79DDF0498}" type="pres">
      <dgm:prSet presAssocID="{7EDC2E64-C6D2-42ED-8C6C-3EA2C87B7E1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343F7A07-92FF-4D79-8C7D-AE3531B2CA62}" type="pres">
      <dgm:prSet presAssocID="{F895EEF0-4412-4B2D-AAA3-4391D01E5F84}" presName="Accent3" presStyleCnt="0"/>
      <dgm:spPr/>
    </dgm:pt>
    <dgm:pt modelId="{E2A0A362-17D0-4739-B3CB-2C8B7225FF98}" type="pres">
      <dgm:prSet presAssocID="{F895EEF0-4412-4B2D-AAA3-4391D01E5F84}" presName="Accent" presStyleLbl="node1" presStyleIdx="2" presStyleCnt="3"/>
      <dgm:spPr/>
    </dgm:pt>
    <dgm:pt modelId="{A8DE4D05-406D-48A0-A08A-9B29D6A6FA65}" type="pres">
      <dgm:prSet presAssocID="{F895EEF0-4412-4B2D-AAA3-4391D01E5F8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DDBC61A-FCDC-4A62-88DF-66E1D0D4B608}" type="presOf" srcId="{F895EEF0-4412-4B2D-AAA3-4391D01E5F84}" destId="{A8DE4D05-406D-48A0-A08A-9B29D6A6FA65}" srcOrd="0" destOrd="0" presId="urn:microsoft.com/office/officeart/2009/layout/CircleArrowProcess"/>
    <dgm:cxn modelId="{7363253C-3B07-440E-9158-7B209D3491F9}" type="presOf" srcId="{5F555E78-6588-4305-BB51-D70884801B24}" destId="{40297719-01C7-40A8-8239-377109B3E02B}" srcOrd="0" destOrd="0" presId="urn:microsoft.com/office/officeart/2009/layout/CircleArrowProcess"/>
    <dgm:cxn modelId="{05AC55A1-912B-434B-B734-ED73AFCB871C}" srcId="{5F555E78-6588-4305-BB51-D70884801B24}" destId="{7EDC2E64-C6D2-42ED-8C6C-3EA2C87B7E1F}" srcOrd="1" destOrd="0" parTransId="{A8F2B6F9-041F-45E0-A787-DEFC80502130}" sibTransId="{B24C7360-6540-4523-8B5D-8814A383244F}"/>
    <dgm:cxn modelId="{325E6CC4-22D2-4D07-9F1E-0D5D5D704612}" srcId="{5F555E78-6588-4305-BB51-D70884801B24}" destId="{2FB3BE5D-D8A5-463E-B16D-5D3290614761}" srcOrd="0" destOrd="0" parTransId="{5B0F74B9-4BF8-4B30-BB13-237FB970944A}" sibTransId="{D5F46A3A-9557-4411-9D5B-30A1EA0219F4}"/>
    <dgm:cxn modelId="{B98362C7-113D-485D-8ADC-E3EBC7FFF592}" type="presOf" srcId="{2FB3BE5D-D8A5-463E-B16D-5D3290614761}" destId="{238C9973-57D1-45F6-BD8B-E3D05EDD559C}" srcOrd="0" destOrd="0" presId="urn:microsoft.com/office/officeart/2009/layout/CircleArrowProcess"/>
    <dgm:cxn modelId="{739B27CA-E039-4153-B342-0117444399EA}" type="presOf" srcId="{7EDC2E64-C6D2-42ED-8C6C-3EA2C87B7E1F}" destId="{99363FCB-3E0B-410F-98C2-BEC79DDF0498}" srcOrd="0" destOrd="0" presId="urn:microsoft.com/office/officeart/2009/layout/CircleArrowProcess"/>
    <dgm:cxn modelId="{8E9A4CE0-FAEC-4580-9049-40B371CC6A6C}" srcId="{5F555E78-6588-4305-BB51-D70884801B24}" destId="{F895EEF0-4412-4B2D-AAA3-4391D01E5F84}" srcOrd="2" destOrd="0" parTransId="{C18A7766-F0CB-43D5-AAE1-878EED885B1A}" sibTransId="{36225B17-8517-4384-9AEC-AD09CB555B44}"/>
    <dgm:cxn modelId="{60AC2DC7-E2BA-45B7-AEF1-268449ACF7E0}" type="presParOf" srcId="{40297719-01C7-40A8-8239-377109B3E02B}" destId="{92D4BD4C-30D3-4ABF-866C-400A1785D1C4}" srcOrd="0" destOrd="0" presId="urn:microsoft.com/office/officeart/2009/layout/CircleArrowProcess"/>
    <dgm:cxn modelId="{3BB49984-FEA7-4472-9D24-9803A8ED39CA}" type="presParOf" srcId="{92D4BD4C-30D3-4ABF-866C-400A1785D1C4}" destId="{3E2F39E5-E934-4824-A7B6-F73F5841C04E}" srcOrd="0" destOrd="0" presId="urn:microsoft.com/office/officeart/2009/layout/CircleArrowProcess"/>
    <dgm:cxn modelId="{3E3B3611-D6AF-4146-B7F2-95B0FA42C295}" type="presParOf" srcId="{40297719-01C7-40A8-8239-377109B3E02B}" destId="{238C9973-57D1-45F6-BD8B-E3D05EDD559C}" srcOrd="1" destOrd="0" presId="urn:microsoft.com/office/officeart/2009/layout/CircleArrowProcess"/>
    <dgm:cxn modelId="{A7C84512-E534-4624-A315-3173E40C99EE}" type="presParOf" srcId="{40297719-01C7-40A8-8239-377109B3E02B}" destId="{53BB0A92-B1CC-43B7-9426-F924FE9DEE70}" srcOrd="2" destOrd="0" presId="urn:microsoft.com/office/officeart/2009/layout/CircleArrowProcess"/>
    <dgm:cxn modelId="{10732F8F-AD31-4F63-A476-8E1F2939522B}" type="presParOf" srcId="{53BB0A92-B1CC-43B7-9426-F924FE9DEE70}" destId="{4AB4962B-FC95-4F18-B79E-2A6625DE8DF5}" srcOrd="0" destOrd="0" presId="urn:microsoft.com/office/officeart/2009/layout/CircleArrowProcess"/>
    <dgm:cxn modelId="{3D58A5E2-4AB4-49D8-B483-E84F8DAA7CC8}" type="presParOf" srcId="{40297719-01C7-40A8-8239-377109B3E02B}" destId="{99363FCB-3E0B-410F-98C2-BEC79DDF0498}" srcOrd="3" destOrd="0" presId="urn:microsoft.com/office/officeart/2009/layout/CircleArrowProcess"/>
    <dgm:cxn modelId="{D128ECC4-D537-41ED-9B10-FF33E339C3A5}" type="presParOf" srcId="{40297719-01C7-40A8-8239-377109B3E02B}" destId="{343F7A07-92FF-4D79-8C7D-AE3531B2CA62}" srcOrd="4" destOrd="0" presId="urn:microsoft.com/office/officeart/2009/layout/CircleArrowProcess"/>
    <dgm:cxn modelId="{A44ACDE7-979F-4CB1-A472-04C96B27A6D2}" type="presParOf" srcId="{343F7A07-92FF-4D79-8C7D-AE3531B2CA62}" destId="{E2A0A362-17D0-4739-B3CB-2C8B7225FF98}" srcOrd="0" destOrd="0" presId="urn:microsoft.com/office/officeart/2009/layout/CircleArrowProcess"/>
    <dgm:cxn modelId="{A1618731-71F1-4B2D-B8D7-F53C17634B23}" type="presParOf" srcId="{40297719-01C7-40A8-8239-377109B3E02B}" destId="{A8DE4D05-406D-48A0-A08A-9B29D6A6FA6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555E78-6588-4305-BB51-D70884801B2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2FB3BE5D-D8A5-463E-B16D-5D3290614761}">
      <dgm:prSet phldrT="[テキスト]" custT="1"/>
      <dgm:spPr/>
      <dgm:t>
        <a:bodyPr/>
        <a:lstStyle/>
        <a:p>
          <a:r>
            <a:rPr kumimoji="1" lang="ja-JP" altLang="en-US" sz="1800" dirty="0"/>
            <a:t>親会社内部監査部門からの指摘</a:t>
          </a:r>
        </a:p>
      </dgm:t>
    </dgm:pt>
    <dgm:pt modelId="{5B0F74B9-4BF8-4B30-BB13-237FB970944A}" type="parTrans" cxnId="{325E6CC4-22D2-4D07-9F1E-0D5D5D704612}">
      <dgm:prSet/>
      <dgm:spPr/>
      <dgm:t>
        <a:bodyPr/>
        <a:lstStyle/>
        <a:p>
          <a:endParaRPr kumimoji="1" lang="ja-JP" altLang="en-US" sz="2800"/>
        </a:p>
      </dgm:t>
    </dgm:pt>
    <dgm:pt modelId="{D5F46A3A-9557-4411-9D5B-30A1EA0219F4}" type="sibTrans" cxnId="{325E6CC4-22D2-4D07-9F1E-0D5D5D704612}">
      <dgm:prSet/>
      <dgm:spPr/>
      <dgm:t>
        <a:bodyPr/>
        <a:lstStyle/>
        <a:p>
          <a:endParaRPr kumimoji="1" lang="ja-JP" altLang="en-US" sz="2800"/>
        </a:p>
      </dgm:t>
    </dgm:pt>
    <dgm:pt modelId="{F895EEF0-4412-4B2D-AAA3-4391D01E5F84}">
      <dgm:prSet phldrT="[テキスト]" custT="1"/>
      <dgm:spPr/>
      <dgm:t>
        <a:bodyPr/>
        <a:lstStyle/>
        <a:p>
          <a:r>
            <a:rPr kumimoji="1" lang="ja-JP" altLang="en-US" sz="1800" dirty="0"/>
            <a:t>競合他社を一歩リード</a:t>
          </a:r>
        </a:p>
      </dgm:t>
    </dgm:pt>
    <dgm:pt modelId="{C18A7766-F0CB-43D5-AAE1-878EED885B1A}" type="parTrans" cxnId="{8E9A4CE0-FAEC-4580-9049-40B371CC6A6C}">
      <dgm:prSet/>
      <dgm:spPr/>
      <dgm:t>
        <a:bodyPr/>
        <a:lstStyle/>
        <a:p>
          <a:endParaRPr kumimoji="1" lang="ja-JP" altLang="en-US" sz="2800"/>
        </a:p>
      </dgm:t>
    </dgm:pt>
    <dgm:pt modelId="{36225B17-8517-4384-9AEC-AD09CB555B44}" type="sibTrans" cxnId="{8E9A4CE0-FAEC-4580-9049-40B371CC6A6C}">
      <dgm:prSet/>
      <dgm:spPr/>
      <dgm:t>
        <a:bodyPr/>
        <a:lstStyle/>
        <a:p>
          <a:endParaRPr kumimoji="1" lang="ja-JP" altLang="en-US" sz="2800"/>
        </a:p>
      </dgm:t>
    </dgm:pt>
    <dgm:pt modelId="{7EDC2E64-C6D2-42ED-8C6C-3EA2C87B7E1F}">
      <dgm:prSet phldrT="[テキスト]" custT="1"/>
      <dgm:spPr/>
      <dgm:t>
        <a:bodyPr/>
        <a:lstStyle/>
        <a:p>
          <a:r>
            <a:rPr kumimoji="1" lang="en-US" altLang="ja-JP" sz="1800" dirty="0"/>
            <a:t>DevOps</a:t>
          </a:r>
          <a:r>
            <a:rPr kumimoji="1" lang="ja-JP" altLang="en-US" sz="1800" dirty="0"/>
            <a:t>に合わせた対応</a:t>
          </a:r>
        </a:p>
      </dgm:t>
    </dgm:pt>
    <dgm:pt modelId="{B24C7360-6540-4523-8B5D-8814A383244F}" type="sibTrans" cxnId="{05AC55A1-912B-434B-B734-ED73AFCB871C}">
      <dgm:prSet/>
      <dgm:spPr/>
      <dgm:t>
        <a:bodyPr/>
        <a:lstStyle/>
        <a:p>
          <a:endParaRPr kumimoji="1" lang="ja-JP" altLang="en-US" sz="2800"/>
        </a:p>
      </dgm:t>
    </dgm:pt>
    <dgm:pt modelId="{A8F2B6F9-041F-45E0-A787-DEFC80502130}" type="parTrans" cxnId="{05AC55A1-912B-434B-B734-ED73AFCB871C}">
      <dgm:prSet/>
      <dgm:spPr/>
      <dgm:t>
        <a:bodyPr/>
        <a:lstStyle/>
        <a:p>
          <a:endParaRPr kumimoji="1" lang="ja-JP" altLang="en-US" sz="2800"/>
        </a:p>
      </dgm:t>
    </dgm:pt>
    <dgm:pt modelId="{40297719-01C7-40A8-8239-377109B3E02B}" type="pres">
      <dgm:prSet presAssocID="{5F555E78-6588-4305-BB51-D70884801B2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2D4BD4C-30D3-4ABF-866C-400A1785D1C4}" type="pres">
      <dgm:prSet presAssocID="{2FB3BE5D-D8A5-463E-B16D-5D3290614761}" presName="Accent1" presStyleCnt="0"/>
      <dgm:spPr/>
    </dgm:pt>
    <dgm:pt modelId="{3E2F39E5-E934-4824-A7B6-F73F5841C04E}" type="pres">
      <dgm:prSet presAssocID="{2FB3BE5D-D8A5-463E-B16D-5D3290614761}" presName="Accent" presStyleLbl="node1" presStyleIdx="0" presStyleCnt="3"/>
      <dgm:spPr/>
    </dgm:pt>
    <dgm:pt modelId="{238C9973-57D1-45F6-BD8B-E3D05EDD559C}" type="pres">
      <dgm:prSet presAssocID="{2FB3BE5D-D8A5-463E-B16D-5D329061476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3BB0A92-B1CC-43B7-9426-F924FE9DEE70}" type="pres">
      <dgm:prSet presAssocID="{7EDC2E64-C6D2-42ED-8C6C-3EA2C87B7E1F}" presName="Accent2" presStyleCnt="0"/>
      <dgm:spPr/>
    </dgm:pt>
    <dgm:pt modelId="{4AB4962B-FC95-4F18-B79E-2A6625DE8DF5}" type="pres">
      <dgm:prSet presAssocID="{7EDC2E64-C6D2-42ED-8C6C-3EA2C87B7E1F}" presName="Accent" presStyleLbl="node1" presStyleIdx="1" presStyleCnt="3"/>
      <dgm:spPr/>
    </dgm:pt>
    <dgm:pt modelId="{99363FCB-3E0B-410F-98C2-BEC79DDF0498}" type="pres">
      <dgm:prSet presAssocID="{7EDC2E64-C6D2-42ED-8C6C-3EA2C87B7E1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343F7A07-92FF-4D79-8C7D-AE3531B2CA62}" type="pres">
      <dgm:prSet presAssocID="{F895EEF0-4412-4B2D-AAA3-4391D01E5F84}" presName="Accent3" presStyleCnt="0"/>
      <dgm:spPr/>
    </dgm:pt>
    <dgm:pt modelId="{E2A0A362-17D0-4739-B3CB-2C8B7225FF98}" type="pres">
      <dgm:prSet presAssocID="{F895EEF0-4412-4B2D-AAA3-4391D01E5F84}" presName="Accent" presStyleLbl="node1" presStyleIdx="2" presStyleCnt="3"/>
      <dgm:spPr/>
    </dgm:pt>
    <dgm:pt modelId="{A8DE4D05-406D-48A0-A08A-9B29D6A6FA65}" type="pres">
      <dgm:prSet presAssocID="{F895EEF0-4412-4B2D-AAA3-4391D01E5F8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DDBC61A-FCDC-4A62-88DF-66E1D0D4B608}" type="presOf" srcId="{F895EEF0-4412-4B2D-AAA3-4391D01E5F84}" destId="{A8DE4D05-406D-48A0-A08A-9B29D6A6FA65}" srcOrd="0" destOrd="0" presId="urn:microsoft.com/office/officeart/2009/layout/CircleArrowProcess"/>
    <dgm:cxn modelId="{7363253C-3B07-440E-9158-7B209D3491F9}" type="presOf" srcId="{5F555E78-6588-4305-BB51-D70884801B24}" destId="{40297719-01C7-40A8-8239-377109B3E02B}" srcOrd="0" destOrd="0" presId="urn:microsoft.com/office/officeart/2009/layout/CircleArrowProcess"/>
    <dgm:cxn modelId="{05AC55A1-912B-434B-B734-ED73AFCB871C}" srcId="{5F555E78-6588-4305-BB51-D70884801B24}" destId="{7EDC2E64-C6D2-42ED-8C6C-3EA2C87B7E1F}" srcOrd="1" destOrd="0" parTransId="{A8F2B6F9-041F-45E0-A787-DEFC80502130}" sibTransId="{B24C7360-6540-4523-8B5D-8814A383244F}"/>
    <dgm:cxn modelId="{325E6CC4-22D2-4D07-9F1E-0D5D5D704612}" srcId="{5F555E78-6588-4305-BB51-D70884801B24}" destId="{2FB3BE5D-D8A5-463E-B16D-5D3290614761}" srcOrd="0" destOrd="0" parTransId="{5B0F74B9-4BF8-4B30-BB13-237FB970944A}" sibTransId="{D5F46A3A-9557-4411-9D5B-30A1EA0219F4}"/>
    <dgm:cxn modelId="{B98362C7-113D-485D-8ADC-E3EBC7FFF592}" type="presOf" srcId="{2FB3BE5D-D8A5-463E-B16D-5D3290614761}" destId="{238C9973-57D1-45F6-BD8B-E3D05EDD559C}" srcOrd="0" destOrd="0" presId="urn:microsoft.com/office/officeart/2009/layout/CircleArrowProcess"/>
    <dgm:cxn modelId="{739B27CA-E039-4153-B342-0117444399EA}" type="presOf" srcId="{7EDC2E64-C6D2-42ED-8C6C-3EA2C87B7E1F}" destId="{99363FCB-3E0B-410F-98C2-BEC79DDF0498}" srcOrd="0" destOrd="0" presId="urn:microsoft.com/office/officeart/2009/layout/CircleArrowProcess"/>
    <dgm:cxn modelId="{8E9A4CE0-FAEC-4580-9049-40B371CC6A6C}" srcId="{5F555E78-6588-4305-BB51-D70884801B24}" destId="{F895EEF0-4412-4B2D-AAA3-4391D01E5F84}" srcOrd="2" destOrd="0" parTransId="{C18A7766-F0CB-43D5-AAE1-878EED885B1A}" sibTransId="{36225B17-8517-4384-9AEC-AD09CB555B44}"/>
    <dgm:cxn modelId="{60AC2DC7-E2BA-45B7-AEF1-268449ACF7E0}" type="presParOf" srcId="{40297719-01C7-40A8-8239-377109B3E02B}" destId="{92D4BD4C-30D3-4ABF-866C-400A1785D1C4}" srcOrd="0" destOrd="0" presId="urn:microsoft.com/office/officeart/2009/layout/CircleArrowProcess"/>
    <dgm:cxn modelId="{3BB49984-FEA7-4472-9D24-9803A8ED39CA}" type="presParOf" srcId="{92D4BD4C-30D3-4ABF-866C-400A1785D1C4}" destId="{3E2F39E5-E934-4824-A7B6-F73F5841C04E}" srcOrd="0" destOrd="0" presId="urn:microsoft.com/office/officeart/2009/layout/CircleArrowProcess"/>
    <dgm:cxn modelId="{3E3B3611-D6AF-4146-B7F2-95B0FA42C295}" type="presParOf" srcId="{40297719-01C7-40A8-8239-377109B3E02B}" destId="{238C9973-57D1-45F6-BD8B-E3D05EDD559C}" srcOrd="1" destOrd="0" presId="urn:microsoft.com/office/officeart/2009/layout/CircleArrowProcess"/>
    <dgm:cxn modelId="{A7C84512-E534-4624-A315-3173E40C99EE}" type="presParOf" srcId="{40297719-01C7-40A8-8239-377109B3E02B}" destId="{53BB0A92-B1CC-43B7-9426-F924FE9DEE70}" srcOrd="2" destOrd="0" presId="urn:microsoft.com/office/officeart/2009/layout/CircleArrowProcess"/>
    <dgm:cxn modelId="{10732F8F-AD31-4F63-A476-8E1F2939522B}" type="presParOf" srcId="{53BB0A92-B1CC-43B7-9426-F924FE9DEE70}" destId="{4AB4962B-FC95-4F18-B79E-2A6625DE8DF5}" srcOrd="0" destOrd="0" presId="urn:microsoft.com/office/officeart/2009/layout/CircleArrowProcess"/>
    <dgm:cxn modelId="{3D58A5E2-4AB4-49D8-B483-E84F8DAA7CC8}" type="presParOf" srcId="{40297719-01C7-40A8-8239-377109B3E02B}" destId="{99363FCB-3E0B-410F-98C2-BEC79DDF0498}" srcOrd="3" destOrd="0" presId="urn:microsoft.com/office/officeart/2009/layout/CircleArrowProcess"/>
    <dgm:cxn modelId="{D128ECC4-D537-41ED-9B10-FF33E339C3A5}" type="presParOf" srcId="{40297719-01C7-40A8-8239-377109B3E02B}" destId="{343F7A07-92FF-4D79-8C7D-AE3531B2CA62}" srcOrd="4" destOrd="0" presId="urn:microsoft.com/office/officeart/2009/layout/CircleArrowProcess"/>
    <dgm:cxn modelId="{A44ACDE7-979F-4CB1-A472-04C96B27A6D2}" type="presParOf" srcId="{343F7A07-92FF-4D79-8C7D-AE3531B2CA62}" destId="{E2A0A362-17D0-4739-B3CB-2C8B7225FF98}" srcOrd="0" destOrd="0" presId="urn:microsoft.com/office/officeart/2009/layout/CircleArrowProcess"/>
    <dgm:cxn modelId="{A1618731-71F1-4B2D-B8D7-F53C17634B23}" type="presParOf" srcId="{40297719-01C7-40A8-8239-377109B3E02B}" destId="{A8DE4D05-406D-48A0-A08A-9B29D6A6FA6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F39E5-E934-4824-A7B6-F73F5841C04E}">
      <dsp:nvSpPr>
        <dsp:cNvPr id="0" name=""/>
        <dsp:cNvSpPr/>
      </dsp:nvSpPr>
      <dsp:spPr>
        <a:xfrm>
          <a:off x="2785059" y="0"/>
          <a:ext cx="2258047" cy="225839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C9973-57D1-45F6-BD8B-E3D05EDD559C}">
      <dsp:nvSpPr>
        <dsp:cNvPr id="0" name=""/>
        <dsp:cNvSpPr/>
      </dsp:nvSpPr>
      <dsp:spPr>
        <a:xfrm>
          <a:off x="3284161" y="815347"/>
          <a:ext cx="1254753" cy="627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 dirty="0"/>
            <a:t>個人情報のプロダクト間共有</a:t>
          </a:r>
        </a:p>
      </dsp:txBody>
      <dsp:txXfrm>
        <a:off x="3284161" y="815347"/>
        <a:ext cx="1254753" cy="627226"/>
      </dsp:txXfrm>
    </dsp:sp>
    <dsp:sp modelId="{4AB4962B-FC95-4F18-B79E-2A6625DE8DF5}">
      <dsp:nvSpPr>
        <dsp:cNvPr id="0" name=""/>
        <dsp:cNvSpPr/>
      </dsp:nvSpPr>
      <dsp:spPr>
        <a:xfrm>
          <a:off x="2157894" y="1297613"/>
          <a:ext cx="2258047" cy="225839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63FCB-3E0B-410F-98C2-BEC79DDF0498}">
      <dsp:nvSpPr>
        <dsp:cNvPr id="0" name=""/>
        <dsp:cNvSpPr/>
      </dsp:nvSpPr>
      <dsp:spPr>
        <a:xfrm>
          <a:off x="2659541" y="2120467"/>
          <a:ext cx="1254753" cy="627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 dirty="0"/>
            <a:t>別プロダクトから漏えい</a:t>
          </a:r>
        </a:p>
      </dsp:txBody>
      <dsp:txXfrm>
        <a:off x="2659541" y="2120467"/>
        <a:ext cx="1254753" cy="627226"/>
      </dsp:txXfrm>
    </dsp:sp>
    <dsp:sp modelId="{E2A0A362-17D0-4739-B3CB-2C8B7225FF98}">
      <dsp:nvSpPr>
        <dsp:cNvPr id="0" name=""/>
        <dsp:cNvSpPr/>
      </dsp:nvSpPr>
      <dsp:spPr>
        <a:xfrm>
          <a:off x="2945772" y="2750508"/>
          <a:ext cx="1940012" cy="194079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E4D05-406D-48A0-A08A-9B29D6A6FA65}">
      <dsp:nvSpPr>
        <dsp:cNvPr id="0" name=""/>
        <dsp:cNvSpPr/>
      </dsp:nvSpPr>
      <dsp:spPr>
        <a:xfrm>
          <a:off x="3287130" y="3427463"/>
          <a:ext cx="1254753" cy="627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 dirty="0"/>
            <a:t>規制当局から行政処分</a:t>
          </a:r>
        </a:p>
      </dsp:txBody>
      <dsp:txXfrm>
        <a:off x="3287130" y="3427463"/>
        <a:ext cx="1254753" cy="6272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F39E5-E934-4824-A7B6-F73F5841C04E}">
      <dsp:nvSpPr>
        <dsp:cNvPr id="0" name=""/>
        <dsp:cNvSpPr/>
      </dsp:nvSpPr>
      <dsp:spPr>
        <a:xfrm>
          <a:off x="2785059" y="0"/>
          <a:ext cx="2258047" cy="225839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C9973-57D1-45F6-BD8B-E3D05EDD559C}">
      <dsp:nvSpPr>
        <dsp:cNvPr id="0" name=""/>
        <dsp:cNvSpPr/>
      </dsp:nvSpPr>
      <dsp:spPr>
        <a:xfrm>
          <a:off x="3284161" y="815347"/>
          <a:ext cx="1254753" cy="627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 dirty="0"/>
            <a:t>親会社内部監査部門からの指摘</a:t>
          </a:r>
        </a:p>
      </dsp:txBody>
      <dsp:txXfrm>
        <a:off x="3284161" y="815347"/>
        <a:ext cx="1254753" cy="627226"/>
      </dsp:txXfrm>
    </dsp:sp>
    <dsp:sp modelId="{4AB4962B-FC95-4F18-B79E-2A6625DE8DF5}">
      <dsp:nvSpPr>
        <dsp:cNvPr id="0" name=""/>
        <dsp:cNvSpPr/>
      </dsp:nvSpPr>
      <dsp:spPr>
        <a:xfrm>
          <a:off x="2157894" y="1297613"/>
          <a:ext cx="2258047" cy="225839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63FCB-3E0B-410F-98C2-BEC79DDF0498}">
      <dsp:nvSpPr>
        <dsp:cNvPr id="0" name=""/>
        <dsp:cNvSpPr/>
      </dsp:nvSpPr>
      <dsp:spPr>
        <a:xfrm>
          <a:off x="2659541" y="2120467"/>
          <a:ext cx="1254753" cy="627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 dirty="0"/>
            <a:t>DevOps</a:t>
          </a:r>
          <a:r>
            <a:rPr kumimoji="1" lang="ja-JP" altLang="en-US" sz="1800" kern="1200" dirty="0"/>
            <a:t>に合わせた対応</a:t>
          </a:r>
        </a:p>
      </dsp:txBody>
      <dsp:txXfrm>
        <a:off x="2659541" y="2120467"/>
        <a:ext cx="1254753" cy="627226"/>
      </dsp:txXfrm>
    </dsp:sp>
    <dsp:sp modelId="{E2A0A362-17D0-4739-B3CB-2C8B7225FF98}">
      <dsp:nvSpPr>
        <dsp:cNvPr id="0" name=""/>
        <dsp:cNvSpPr/>
      </dsp:nvSpPr>
      <dsp:spPr>
        <a:xfrm>
          <a:off x="2945772" y="2750508"/>
          <a:ext cx="1940012" cy="194079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E4D05-406D-48A0-A08A-9B29D6A6FA65}">
      <dsp:nvSpPr>
        <dsp:cNvPr id="0" name=""/>
        <dsp:cNvSpPr/>
      </dsp:nvSpPr>
      <dsp:spPr>
        <a:xfrm>
          <a:off x="3287130" y="3427463"/>
          <a:ext cx="1254753" cy="627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 dirty="0"/>
            <a:t>競合他社を一歩リード</a:t>
          </a:r>
        </a:p>
      </dsp:txBody>
      <dsp:txXfrm>
        <a:off x="3287130" y="3427463"/>
        <a:ext cx="1254753" cy="62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A09DDA-0787-4B42-881F-6B3C239318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1845B-8C18-C246-A0D1-61FFD19631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301B5-88AD-1849-891D-EA2905EB5A88}" type="datetimeFigureOut">
              <a:rPr lang="en-US" altLang="ja-JP" smtClean="0"/>
              <a:t>4/18/2022</a:t>
            </a:fld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5FE6D-CCE1-E44E-89A4-77460EF6CC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6315B-F8F9-5649-8DCB-C363E729D5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602F4-4C0C-5F4F-8771-7E15167AE556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7455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0AB23-24A6-494C-BA00-B87242B78CB4}" type="datetimeFigureOut">
              <a:rPr lang="en-US" altLang="ja-JP" smtClean="0"/>
              <a:t>4/18/2022</a:t>
            </a:fld>
            <a:endParaRPr lang="ja-JP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A530D-631F-4981-98F0-E6C07C67E1A3}" type="slidenum">
              <a:rPr lang="en-US" altLang="ja-JP" smtClean="0"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954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1731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520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478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3570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8047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7626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0142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4546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22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5786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937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533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8684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381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63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969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0448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8396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A530D-631F-4981-98F0-E6C07C67E1A3}" type="slidenum">
              <a:rPr lang="en-US" altLang="ja-JP" smtClean="0"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232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6096000" y="0"/>
            <a:ext cx="6095999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9" name="Rectangle 8"/>
          <p:cNvSpPr/>
          <p:nvPr/>
        </p:nvSpPr>
        <p:spPr bwMode="hidden">
          <a:xfrm>
            <a:off x="0" y="0"/>
            <a:ext cx="6096000" cy="3429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6096000" cy="1143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89" y="428625"/>
            <a:ext cx="5472112" cy="2055496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9" y="3749040"/>
            <a:ext cx="547211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0E57C-CC48-F54D-B3F3-3A114B2488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7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Lines 3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9450000" y="0"/>
            <a:ext cx="2741999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901F27-1E18-0046-A577-0550B326C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2B6306E4-EA3A-6A40-90F3-BFF139CD1856}"/>
                </a:ext>
              </a:extLst>
            </p:cNvPr>
            <p:cNvSpPr/>
            <p:nvPr userDrawn="1"/>
          </p:nvSpPr>
          <p:spPr bwMode="white">
            <a:xfrm>
              <a:off x="0" y="0"/>
              <a:ext cx="12192000" cy="6858000"/>
            </a:xfrm>
            <a:custGeom>
              <a:avLst/>
              <a:gdLst>
                <a:gd name="connsiteX0" fmla="*/ 9144000 w 12192000"/>
                <a:gd name="connsiteY0" fmla="*/ 0 h 6858000"/>
                <a:gd name="connsiteX1" fmla="*/ 9450000 w 12192000"/>
                <a:gd name="connsiteY1" fmla="*/ 0 h 6858000"/>
                <a:gd name="connsiteX2" fmla="*/ 9450000 w 12192000"/>
                <a:gd name="connsiteY2" fmla="*/ 1022986 h 6858000"/>
                <a:gd name="connsiteX3" fmla="*/ 12192000 w 12192000"/>
                <a:gd name="connsiteY3" fmla="*/ 1022986 h 6858000"/>
                <a:gd name="connsiteX4" fmla="*/ 12192000 w 12192000"/>
                <a:gd name="connsiteY4" fmla="*/ 1328986 h 6858000"/>
                <a:gd name="connsiteX5" fmla="*/ 9450000 w 12192000"/>
                <a:gd name="connsiteY5" fmla="*/ 1328986 h 6858000"/>
                <a:gd name="connsiteX6" fmla="*/ 9450000 w 12192000"/>
                <a:gd name="connsiteY6" fmla="*/ 4394836 h 6858000"/>
                <a:gd name="connsiteX7" fmla="*/ 12192000 w 12192000"/>
                <a:gd name="connsiteY7" fmla="*/ 4394836 h 6858000"/>
                <a:gd name="connsiteX8" fmla="*/ 12192000 w 12192000"/>
                <a:gd name="connsiteY8" fmla="*/ 4700836 h 6858000"/>
                <a:gd name="connsiteX9" fmla="*/ 9450000 w 12192000"/>
                <a:gd name="connsiteY9" fmla="*/ 4700836 h 6858000"/>
                <a:gd name="connsiteX10" fmla="*/ 9450000 w 12192000"/>
                <a:gd name="connsiteY10" fmla="*/ 6858000 h 6858000"/>
                <a:gd name="connsiteX11" fmla="*/ 9144000 w 12192000"/>
                <a:gd name="connsiteY11" fmla="*/ 6858000 h 6858000"/>
                <a:gd name="connsiteX12" fmla="*/ 9144000 w 12192000"/>
                <a:gd name="connsiteY12" fmla="*/ 4700836 h 6858000"/>
                <a:gd name="connsiteX13" fmla="*/ 0 w 12192000"/>
                <a:gd name="connsiteY13" fmla="*/ 4700836 h 6858000"/>
                <a:gd name="connsiteX14" fmla="*/ 0 w 12192000"/>
                <a:gd name="connsiteY14" fmla="*/ 4394836 h 6858000"/>
                <a:gd name="connsiteX15" fmla="*/ 9144000 w 12192000"/>
                <a:gd name="connsiteY15" fmla="*/ 439483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6858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1022986"/>
                  </a:lnTo>
                  <a:lnTo>
                    <a:pt x="12192000" y="1022986"/>
                  </a:lnTo>
                  <a:lnTo>
                    <a:pt x="12192000" y="1328986"/>
                  </a:lnTo>
                  <a:lnTo>
                    <a:pt x="9450000" y="1328986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7CBCF8-572D-4D45-93D3-B122FE4A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07987" y="428625"/>
            <a:ext cx="7488237" cy="2771775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07989" y="3394710"/>
            <a:ext cx="547211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8617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Lines 3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9450000" y="0"/>
            <a:ext cx="2742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07987" y="428625"/>
            <a:ext cx="7488237" cy="2771775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07989" y="3394710"/>
            <a:ext cx="547211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9C4890D-47B1-47B9-9D49-A13D77F837C1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8">
              <a:extLst>
                <a:ext uri="{FF2B5EF4-FFF2-40B4-BE49-F238E27FC236}">
                  <a16:creationId xmlns:a16="http://schemas.microsoft.com/office/drawing/2014/main" id="{02FC2F29-20BB-FC46-8933-6BF25A395800}"/>
                </a:ext>
              </a:extLst>
            </p:cNvPr>
            <p:cNvSpPr/>
            <p:nvPr userDrawn="1"/>
          </p:nvSpPr>
          <p:spPr bwMode="white">
            <a:xfrm>
              <a:off x="0" y="0"/>
              <a:ext cx="12192000" cy="6858000"/>
            </a:xfrm>
            <a:custGeom>
              <a:avLst/>
              <a:gdLst>
                <a:gd name="connsiteX0" fmla="*/ 9144000 w 12192000"/>
                <a:gd name="connsiteY0" fmla="*/ 0 h 6858000"/>
                <a:gd name="connsiteX1" fmla="*/ 9450000 w 12192000"/>
                <a:gd name="connsiteY1" fmla="*/ 0 h 6858000"/>
                <a:gd name="connsiteX2" fmla="*/ 9450000 w 12192000"/>
                <a:gd name="connsiteY2" fmla="*/ 1022986 h 6858000"/>
                <a:gd name="connsiteX3" fmla="*/ 12192000 w 12192000"/>
                <a:gd name="connsiteY3" fmla="*/ 1022986 h 6858000"/>
                <a:gd name="connsiteX4" fmla="*/ 12192000 w 12192000"/>
                <a:gd name="connsiteY4" fmla="*/ 1328986 h 6858000"/>
                <a:gd name="connsiteX5" fmla="*/ 9450000 w 12192000"/>
                <a:gd name="connsiteY5" fmla="*/ 1328986 h 6858000"/>
                <a:gd name="connsiteX6" fmla="*/ 9450000 w 12192000"/>
                <a:gd name="connsiteY6" fmla="*/ 4394836 h 6858000"/>
                <a:gd name="connsiteX7" fmla="*/ 12192000 w 12192000"/>
                <a:gd name="connsiteY7" fmla="*/ 4394836 h 6858000"/>
                <a:gd name="connsiteX8" fmla="*/ 12192000 w 12192000"/>
                <a:gd name="connsiteY8" fmla="*/ 4700836 h 6858000"/>
                <a:gd name="connsiteX9" fmla="*/ 9450000 w 12192000"/>
                <a:gd name="connsiteY9" fmla="*/ 4700836 h 6858000"/>
                <a:gd name="connsiteX10" fmla="*/ 9450000 w 12192000"/>
                <a:gd name="connsiteY10" fmla="*/ 6858000 h 6858000"/>
                <a:gd name="connsiteX11" fmla="*/ 9144000 w 12192000"/>
                <a:gd name="connsiteY11" fmla="*/ 6858000 h 6858000"/>
                <a:gd name="connsiteX12" fmla="*/ 9144000 w 12192000"/>
                <a:gd name="connsiteY12" fmla="*/ 4700836 h 6858000"/>
                <a:gd name="connsiteX13" fmla="*/ 0 w 12192000"/>
                <a:gd name="connsiteY13" fmla="*/ 4700836 h 6858000"/>
                <a:gd name="connsiteX14" fmla="*/ 0 w 12192000"/>
                <a:gd name="connsiteY14" fmla="*/ 4394836 h 6858000"/>
                <a:gd name="connsiteX15" fmla="*/ 9144000 w 12192000"/>
                <a:gd name="connsiteY15" fmla="*/ 439483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6858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1022986"/>
                  </a:lnTo>
                  <a:lnTo>
                    <a:pt x="12192000" y="1022986"/>
                  </a:lnTo>
                  <a:lnTo>
                    <a:pt x="12192000" y="1328986"/>
                  </a:lnTo>
                  <a:lnTo>
                    <a:pt x="9450000" y="1328986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B4CDB280-4048-4468-9005-3D0F0AB66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41" y="5554980"/>
              <a:ext cx="1183653" cy="908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237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ogo Shap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6E1CB07-AAEA-314E-A423-4B23728F27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hidden">
          <a:xfrm>
            <a:off x="5103159" y="-1"/>
            <a:ext cx="7088841" cy="6858001"/>
          </a:xfrm>
          <a:solidFill>
            <a:srgbClr val="DEDEDE"/>
          </a:solidFill>
        </p:spPr>
        <p:txBody>
          <a:bodyPr rIns="1371600" anchor="ctr" anchorCtr="0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065365-ACD4-4445-B744-F720FB8FF28C}"/>
              </a:ext>
            </a:extLst>
          </p:cNvPr>
          <p:cNvGrpSpPr/>
          <p:nvPr userDrawn="1"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2960CE-3ED9-3D49-BEB3-63CD70439705}"/>
                </a:ext>
              </a:extLst>
            </p:cNvPr>
            <p:cNvSpPr/>
            <p:nvPr userDrawn="1"/>
          </p:nvSpPr>
          <p:spPr bwMode="white">
            <a:xfrm>
              <a:off x="0" y="0"/>
              <a:ext cx="8914102" cy="6858001"/>
            </a:xfrm>
            <a:custGeom>
              <a:avLst/>
              <a:gdLst>
                <a:gd name="connsiteX0" fmla="*/ 1260764 w 8914102"/>
                <a:gd name="connsiteY0" fmla="*/ 0 h 6858001"/>
                <a:gd name="connsiteX1" fmla="*/ 5169189 w 8914102"/>
                <a:gd name="connsiteY1" fmla="*/ 0 h 6858001"/>
                <a:gd name="connsiteX2" fmla="*/ 5169189 w 8914102"/>
                <a:gd name="connsiteY2" fmla="*/ 765175 h 6858001"/>
                <a:gd name="connsiteX3" fmla="*/ 5937540 w 8914102"/>
                <a:gd name="connsiteY3" fmla="*/ 765175 h 6858001"/>
                <a:gd name="connsiteX4" fmla="*/ 5937540 w 8914102"/>
                <a:gd name="connsiteY4" fmla="*/ 1957388 h 6858001"/>
                <a:gd name="connsiteX5" fmla="*/ 7920327 w 8914102"/>
                <a:gd name="connsiteY5" fmla="*/ 1957388 h 6858001"/>
                <a:gd name="connsiteX6" fmla="*/ 7920327 w 8914102"/>
                <a:gd name="connsiteY6" fmla="*/ 4899025 h 6858001"/>
                <a:gd name="connsiteX7" fmla="*/ 8914102 w 8914102"/>
                <a:gd name="connsiteY7" fmla="*/ 4899025 h 6858001"/>
                <a:gd name="connsiteX8" fmla="*/ 8914102 w 8914102"/>
                <a:gd name="connsiteY8" fmla="*/ 6858000 h 6858001"/>
                <a:gd name="connsiteX9" fmla="*/ 7920327 w 8914102"/>
                <a:gd name="connsiteY9" fmla="*/ 6858000 h 6858001"/>
                <a:gd name="connsiteX10" fmla="*/ 5937540 w 8914102"/>
                <a:gd name="connsiteY10" fmla="*/ 6858000 h 6858001"/>
                <a:gd name="connsiteX11" fmla="*/ 5169189 w 8914102"/>
                <a:gd name="connsiteY11" fmla="*/ 6858000 h 6858001"/>
                <a:gd name="connsiteX12" fmla="*/ 3705515 w 8914102"/>
                <a:gd name="connsiteY12" fmla="*/ 6858000 h 6858001"/>
                <a:gd name="connsiteX13" fmla="*/ 1260764 w 8914102"/>
                <a:gd name="connsiteY13" fmla="*/ 6858000 h 6858001"/>
                <a:gd name="connsiteX14" fmla="*/ 1260764 w 8914102"/>
                <a:gd name="connsiteY14" fmla="*/ 6858001 h 6858001"/>
                <a:gd name="connsiteX15" fmla="*/ 0 w 8914102"/>
                <a:gd name="connsiteY15" fmla="*/ 6858001 h 6858001"/>
                <a:gd name="connsiteX16" fmla="*/ 0 w 8914102"/>
                <a:gd name="connsiteY16" fmla="*/ 1 h 6858001"/>
                <a:gd name="connsiteX17" fmla="*/ 1260764 w 8914102"/>
                <a:gd name="connsiteY17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14102" h="6858001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B02B9A-C678-D74D-B142-58CA492CDC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07988" y="1003610"/>
            <a:ext cx="5327972" cy="2425391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07988" y="3749040"/>
            <a:ext cx="532797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95867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ogo Shap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9130D55-E01B-814B-B368-1A5B9D922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hidden">
          <a:xfrm>
            <a:off x="5103158" y="0"/>
            <a:ext cx="7088841" cy="6858001"/>
          </a:xfrm>
          <a:solidFill>
            <a:srgbClr val="DEDEDE"/>
          </a:solidFill>
        </p:spPr>
        <p:txBody>
          <a:bodyPr rIns="1371600" anchor="ctr" anchorCtr="0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BE733A-F034-2C46-AB70-A0813595ECD7}"/>
              </a:ext>
            </a:extLst>
          </p:cNvPr>
          <p:cNvGrpSpPr/>
          <p:nvPr userDrawn="1"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2960CE-3ED9-3D49-BEB3-63CD70439705}"/>
                </a:ext>
              </a:extLst>
            </p:cNvPr>
            <p:cNvSpPr/>
            <p:nvPr userDrawn="1"/>
          </p:nvSpPr>
          <p:spPr bwMode="white">
            <a:xfrm>
              <a:off x="0" y="0"/>
              <a:ext cx="8914102" cy="6858001"/>
            </a:xfrm>
            <a:custGeom>
              <a:avLst/>
              <a:gdLst>
                <a:gd name="connsiteX0" fmla="*/ 1260764 w 8914102"/>
                <a:gd name="connsiteY0" fmla="*/ 0 h 6858001"/>
                <a:gd name="connsiteX1" fmla="*/ 5169189 w 8914102"/>
                <a:gd name="connsiteY1" fmla="*/ 0 h 6858001"/>
                <a:gd name="connsiteX2" fmla="*/ 5169189 w 8914102"/>
                <a:gd name="connsiteY2" fmla="*/ 765175 h 6858001"/>
                <a:gd name="connsiteX3" fmla="*/ 5937540 w 8914102"/>
                <a:gd name="connsiteY3" fmla="*/ 765175 h 6858001"/>
                <a:gd name="connsiteX4" fmla="*/ 5937540 w 8914102"/>
                <a:gd name="connsiteY4" fmla="*/ 1957388 h 6858001"/>
                <a:gd name="connsiteX5" fmla="*/ 7920327 w 8914102"/>
                <a:gd name="connsiteY5" fmla="*/ 1957388 h 6858001"/>
                <a:gd name="connsiteX6" fmla="*/ 7920327 w 8914102"/>
                <a:gd name="connsiteY6" fmla="*/ 4899025 h 6858001"/>
                <a:gd name="connsiteX7" fmla="*/ 8914102 w 8914102"/>
                <a:gd name="connsiteY7" fmla="*/ 4899025 h 6858001"/>
                <a:gd name="connsiteX8" fmla="*/ 8914102 w 8914102"/>
                <a:gd name="connsiteY8" fmla="*/ 6858000 h 6858001"/>
                <a:gd name="connsiteX9" fmla="*/ 7920327 w 8914102"/>
                <a:gd name="connsiteY9" fmla="*/ 6858000 h 6858001"/>
                <a:gd name="connsiteX10" fmla="*/ 5937540 w 8914102"/>
                <a:gd name="connsiteY10" fmla="*/ 6858000 h 6858001"/>
                <a:gd name="connsiteX11" fmla="*/ 5169189 w 8914102"/>
                <a:gd name="connsiteY11" fmla="*/ 6858000 h 6858001"/>
                <a:gd name="connsiteX12" fmla="*/ 3705515 w 8914102"/>
                <a:gd name="connsiteY12" fmla="*/ 6858000 h 6858001"/>
                <a:gd name="connsiteX13" fmla="*/ 1260764 w 8914102"/>
                <a:gd name="connsiteY13" fmla="*/ 6858000 h 6858001"/>
                <a:gd name="connsiteX14" fmla="*/ 1260764 w 8914102"/>
                <a:gd name="connsiteY14" fmla="*/ 6858001 h 6858001"/>
                <a:gd name="connsiteX15" fmla="*/ 0 w 8914102"/>
                <a:gd name="connsiteY15" fmla="*/ 6858001 h 6858001"/>
                <a:gd name="connsiteX16" fmla="*/ 0 w 8914102"/>
                <a:gd name="connsiteY16" fmla="*/ 1 h 6858001"/>
                <a:gd name="connsiteX17" fmla="*/ 1260764 w 8914102"/>
                <a:gd name="connsiteY17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14102" h="6858001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E03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0AA576-2E0A-D146-9C52-8C67B6E45D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07987" y="1003610"/>
            <a:ext cx="5328000" cy="2425391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07988" y="3749040"/>
            <a:ext cx="53280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43462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ogo Shap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504B055-84E9-A34C-9FA5-3A4898E3B2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hidden">
          <a:xfrm>
            <a:off x="5103158" y="0"/>
            <a:ext cx="7088841" cy="6858000"/>
          </a:xfrm>
          <a:solidFill>
            <a:srgbClr val="DEDEDE"/>
          </a:solidFill>
        </p:spPr>
        <p:txBody>
          <a:bodyPr rIns="1371600" anchor="ctr" anchorCtr="0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675EB2-67BA-8341-AFDE-B097C16A2531}"/>
              </a:ext>
            </a:extLst>
          </p:cNvPr>
          <p:cNvGrpSpPr/>
          <p:nvPr userDrawn="1"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2960CE-3ED9-3D49-BEB3-63CD70439705}"/>
                </a:ext>
              </a:extLst>
            </p:cNvPr>
            <p:cNvSpPr/>
            <p:nvPr userDrawn="1"/>
          </p:nvSpPr>
          <p:spPr bwMode="white">
            <a:xfrm>
              <a:off x="0" y="0"/>
              <a:ext cx="8914102" cy="6858001"/>
            </a:xfrm>
            <a:custGeom>
              <a:avLst/>
              <a:gdLst>
                <a:gd name="connsiteX0" fmla="*/ 1260764 w 8914102"/>
                <a:gd name="connsiteY0" fmla="*/ 0 h 6858001"/>
                <a:gd name="connsiteX1" fmla="*/ 5169189 w 8914102"/>
                <a:gd name="connsiteY1" fmla="*/ 0 h 6858001"/>
                <a:gd name="connsiteX2" fmla="*/ 5169189 w 8914102"/>
                <a:gd name="connsiteY2" fmla="*/ 765175 h 6858001"/>
                <a:gd name="connsiteX3" fmla="*/ 5937540 w 8914102"/>
                <a:gd name="connsiteY3" fmla="*/ 765175 h 6858001"/>
                <a:gd name="connsiteX4" fmla="*/ 5937540 w 8914102"/>
                <a:gd name="connsiteY4" fmla="*/ 1957388 h 6858001"/>
                <a:gd name="connsiteX5" fmla="*/ 7920327 w 8914102"/>
                <a:gd name="connsiteY5" fmla="*/ 1957388 h 6858001"/>
                <a:gd name="connsiteX6" fmla="*/ 7920327 w 8914102"/>
                <a:gd name="connsiteY6" fmla="*/ 4899025 h 6858001"/>
                <a:gd name="connsiteX7" fmla="*/ 8914102 w 8914102"/>
                <a:gd name="connsiteY7" fmla="*/ 4899025 h 6858001"/>
                <a:gd name="connsiteX8" fmla="*/ 8914102 w 8914102"/>
                <a:gd name="connsiteY8" fmla="*/ 6858000 h 6858001"/>
                <a:gd name="connsiteX9" fmla="*/ 7920327 w 8914102"/>
                <a:gd name="connsiteY9" fmla="*/ 6858000 h 6858001"/>
                <a:gd name="connsiteX10" fmla="*/ 5937540 w 8914102"/>
                <a:gd name="connsiteY10" fmla="*/ 6858000 h 6858001"/>
                <a:gd name="connsiteX11" fmla="*/ 5169189 w 8914102"/>
                <a:gd name="connsiteY11" fmla="*/ 6858000 h 6858001"/>
                <a:gd name="connsiteX12" fmla="*/ 3705515 w 8914102"/>
                <a:gd name="connsiteY12" fmla="*/ 6858000 h 6858001"/>
                <a:gd name="connsiteX13" fmla="*/ 1260764 w 8914102"/>
                <a:gd name="connsiteY13" fmla="*/ 6858000 h 6858001"/>
                <a:gd name="connsiteX14" fmla="*/ 1260764 w 8914102"/>
                <a:gd name="connsiteY14" fmla="*/ 6858001 h 6858001"/>
                <a:gd name="connsiteX15" fmla="*/ 0 w 8914102"/>
                <a:gd name="connsiteY15" fmla="*/ 6858001 h 6858001"/>
                <a:gd name="connsiteX16" fmla="*/ 0 w 8914102"/>
                <a:gd name="connsiteY16" fmla="*/ 1 h 6858001"/>
                <a:gd name="connsiteX17" fmla="*/ 1260764 w 8914102"/>
                <a:gd name="connsiteY17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14102" h="6858001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DB5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0A64D3-5A58-A74D-827A-3B01DDFF5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07368" y="1009185"/>
            <a:ext cx="5328000" cy="2419816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07369" y="3749040"/>
            <a:ext cx="53280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87134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ogo Shap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147A814-53FE-0143-93DA-630210643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hidden">
          <a:xfrm>
            <a:off x="5103159" y="0"/>
            <a:ext cx="7088841" cy="6858000"/>
          </a:xfrm>
          <a:solidFill>
            <a:srgbClr val="DEDEDE"/>
          </a:solidFill>
        </p:spPr>
        <p:txBody>
          <a:bodyPr rIns="1371600" anchor="ctr" anchorCtr="0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A87C9ED-9CFE-4E53-9A10-192A2C792240}"/>
              </a:ext>
            </a:extLst>
          </p:cNvPr>
          <p:cNvGrpSpPr/>
          <p:nvPr userDrawn="1"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2960CE-3ED9-3D49-BEB3-63CD70439705}"/>
                </a:ext>
              </a:extLst>
            </p:cNvPr>
            <p:cNvSpPr/>
            <p:nvPr userDrawn="1"/>
          </p:nvSpPr>
          <p:spPr bwMode="white">
            <a:xfrm>
              <a:off x="0" y="0"/>
              <a:ext cx="8914102" cy="6858001"/>
            </a:xfrm>
            <a:custGeom>
              <a:avLst/>
              <a:gdLst>
                <a:gd name="connsiteX0" fmla="*/ 1260764 w 8914102"/>
                <a:gd name="connsiteY0" fmla="*/ 0 h 6858001"/>
                <a:gd name="connsiteX1" fmla="*/ 5169189 w 8914102"/>
                <a:gd name="connsiteY1" fmla="*/ 0 h 6858001"/>
                <a:gd name="connsiteX2" fmla="*/ 5169189 w 8914102"/>
                <a:gd name="connsiteY2" fmla="*/ 765175 h 6858001"/>
                <a:gd name="connsiteX3" fmla="*/ 5937540 w 8914102"/>
                <a:gd name="connsiteY3" fmla="*/ 765175 h 6858001"/>
                <a:gd name="connsiteX4" fmla="*/ 5937540 w 8914102"/>
                <a:gd name="connsiteY4" fmla="*/ 1957388 h 6858001"/>
                <a:gd name="connsiteX5" fmla="*/ 7920327 w 8914102"/>
                <a:gd name="connsiteY5" fmla="*/ 1957388 h 6858001"/>
                <a:gd name="connsiteX6" fmla="*/ 7920327 w 8914102"/>
                <a:gd name="connsiteY6" fmla="*/ 4899025 h 6858001"/>
                <a:gd name="connsiteX7" fmla="*/ 8914102 w 8914102"/>
                <a:gd name="connsiteY7" fmla="*/ 4899025 h 6858001"/>
                <a:gd name="connsiteX8" fmla="*/ 8914102 w 8914102"/>
                <a:gd name="connsiteY8" fmla="*/ 6858000 h 6858001"/>
                <a:gd name="connsiteX9" fmla="*/ 7920327 w 8914102"/>
                <a:gd name="connsiteY9" fmla="*/ 6858000 h 6858001"/>
                <a:gd name="connsiteX10" fmla="*/ 5937540 w 8914102"/>
                <a:gd name="connsiteY10" fmla="*/ 6858000 h 6858001"/>
                <a:gd name="connsiteX11" fmla="*/ 5169189 w 8914102"/>
                <a:gd name="connsiteY11" fmla="*/ 6858000 h 6858001"/>
                <a:gd name="connsiteX12" fmla="*/ 3705515 w 8914102"/>
                <a:gd name="connsiteY12" fmla="*/ 6858000 h 6858001"/>
                <a:gd name="connsiteX13" fmla="*/ 1260764 w 8914102"/>
                <a:gd name="connsiteY13" fmla="*/ 6858000 h 6858001"/>
                <a:gd name="connsiteX14" fmla="*/ 1260764 w 8914102"/>
                <a:gd name="connsiteY14" fmla="*/ 6858001 h 6858001"/>
                <a:gd name="connsiteX15" fmla="*/ 0 w 8914102"/>
                <a:gd name="connsiteY15" fmla="*/ 6858001 h 6858001"/>
                <a:gd name="connsiteX16" fmla="*/ 0 w 8914102"/>
                <a:gd name="connsiteY16" fmla="*/ 1 h 6858001"/>
                <a:gd name="connsiteX17" fmla="*/ 1260764 w 8914102"/>
                <a:gd name="connsiteY17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14102" h="6858001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F0C0115-FBBE-46A5-84CF-00C5F4A430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41" y="5554980"/>
              <a:ext cx="1183653" cy="9085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07368" y="1009185"/>
            <a:ext cx="5328000" cy="2419816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07369" y="3749040"/>
            <a:ext cx="53280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95183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5334000" y="0"/>
            <a:ext cx="6858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370" y="750888"/>
            <a:ext cx="4680000" cy="2678112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368" y="3956185"/>
            <a:ext cx="46800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2A556-B0A2-E74A-B3E1-08C0F432C2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7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8000" y="2060575"/>
            <a:ext cx="11376000" cy="4176713"/>
          </a:xfrm>
        </p:spPr>
        <p:txBody>
          <a:bodyPr/>
          <a:lstStyle>
            <a:lvl1pPr marL="730250" indent="-730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>
                <a:tab pos="10623550" algn="r"/>
              </a:tabLst>
              <a:defRPr sz="2800" b="0">
                <a:solidFill>
                  <a:schemeClr val="tx1"/>
                </a:solidFill>
              </a:defRPr>
            </a:lvl1pPr>
            <a:lvl2pPr marL="730250" indent="0">
              <a:lnSpc>
                <a:spcPct val="100000"/>
              </a:lnSpc>
              <a:buClr>
                <a:schemeClr val="accent4"/>
              </a:buClr>
              <a:buFont typeface="+mj-lt"/>
              <a:buNone/>
              <a:tabLst>
                <a:tab pos="10623550" algn="r"/>
              </a:tabLst>
              <a:defRPr sz="1600"/>
            </a:lvl2pPr>
            <a:lvl3pPr marL="914400" indent="-182563">
              <a:lnSpc>
                <a:spcPct val="100000"/>
              </a:lnSpc>
              <a:tabLst>
                <a:tab pos="10623550" algn="r"/>
              </a:tabLst>
              <a:defRPr/>
            </a:lvl3pPr>
            <a:lvl4pPr marL="1096963" indent="-182563">
              <a:lnSpc>
                <a:spcPct val="100000"/>
              </a:lnSpc>
              <a:tabLst>
                <a:tab pos="10623550" algn="r"/>
              </a:tabLst>
              <a:defRPr/>
            </a:lvl4pPr>
            <a:lvl5pPr marL="1279525" indent="-182563">
              <a:lnSpc>
                <a:spcPct val="100000"/>
              </a:lnSpc>
              <a:tabLst>
                <a:tab pos="10623550" algn="r"/>
              </a:tabLst>
              <a:defRPr/>
            </a:lvl5pPr>
            <a:lvl6pPr marL="1462088" indent="-182563">
              <a:lnSpc>
                <a:spcPct val="100000"/>
              </a:lnSpc>
              <a:tabLst>
                <a:tab pos="10623550" algn="r"/>
              </a:tabLst>
              <a:defRPr/>
            </a:lvl6pPr>
            <a:lvl7pPr marL="1644650" indent="-182563">
              <a:lnSpc>
                <a:spcPct val="100000"/>
              </a:lnSpc>
              <a:tabLst>
                <a:tab pos="10623550" algn="r"/>
              </a:tabLst>
              <a:defRPr/>
            </a:lvl7pPr>
            <a:lvl8pPr marL="1828800" indent="-182563">
              <a:lnSpc>
                <a:spcPct val="100000"/>
              </a:lnSpc>
              <a:tabLst>
                <a:tab pos="10623550" algn="r"/>
              </a:tabLst>
              <a:defRPr/>
            </a:lvl8pPr>
            <a:lvl9pPr marL="2011363" indent="-182563">
              <a:lnSpc>
                <a:spcPct val="100000"/>
              </a:lnSpc>
              <a:tabLst>
                <a:tab pos="10623550" algn="r"/>
              </a:tabLs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813"/>
            <a:ext cx="11376000" cy="136842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2926E-C7A2-1946-B74B-5EC49D3EAE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9A14A-827E-1247-9162-E763C985AC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E826D-197B-B84E-8B9B-E061070076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352066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5"/>
            <a:ext cx="11376000" cy="136857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988" y="2060575"/>
            <a:ext cx="7488237" cy="4176713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33AD6-7E25-3440-A0A8-374B46CA7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AC76-AD94-234E-8386-FD25DC54D41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86007-FECF-0B43-98E4-BE646CA75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7113124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5"/>
            <a:ext cx="11376000" cy="136857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8000" y="2060575"/>
            <a:ext cx="11376000" cy="4176713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0E6F-13EB-BD40-A19F-F1CFDDB46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E818A-A3B1-A74B-A063-799FD726DC7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0F34F-6B8E-584C-9E9F-165D078782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8172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hidden">
          <a:xfrm>
            <a:off x="0" y="0"/>
            <a:ext cx="8096250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8096250" cy="1143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" name="Rectangle 10"/>
          <p:cNvSpPr/>
          <p:nvPr/>
        </p:nvSpPr>
        <p:spPr bwMode="hidden">
          <a:xfrm>
            <a:off x="8096250" y="0"/>
            <a:ext cx="4095750" cy="3429000"/>
          </a:xfrm>
          <a:prstGeom prst="rect">
            <a:avLst/>
          </a:prstGeom>
          <a:solidFill>
            <a:srgbClr val="EB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87" y="428625"/>
            <a:ext cx="7488237" cy="2428874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49040"/>
            <a:ext cx="547211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24489-97EC-1D48-A1FA-019C12286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30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988" y="2060575"/>
            <a:ext cx="3599780" cy="4176713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08000" y="404665"/>
            <a:ext cx="11376000" cy="136857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27051-9445-A34F-940C-D451EEF39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96824-1DC8-8F4C-9F19-4AA8BD36E9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406C8-2617-D442-A446-EA4D0CC6D9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472141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7368" y="2060575"/>
            <a:ext cx="5472732" cy="4176713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11900" y="2060574"/>
            <a:ext cx="5472116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08000" y="404665"/>
            <a:ext cx="11376000" cy="136857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56CA5-A388-1D41-B4AF-6658D4C95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32899-915E-C74D-8F7F-7C2DD55182A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EFE4-848B-FB4C-92AC-48F9C8C7E4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5727502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7987" y="2060575"/>
            <a:ext cx="5328000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987" y="404813"/>
            <a:ext cx="53280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36595-57B2-5848-8E3C-E2D5B4D0F2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F40C9-D7F9-A14D-8F2B-F46833A017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3943-67C1-A441-988B-505B7F0D23B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2387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8000" y="2060575"/>
            <a:ext cx="3600000" cy="417672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96116" y="2060848"/>
            <a:ext cx="3600000" cy="417644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184232" y="2060848"/>
            <a:ext cx="3600000" cy="417644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08000" y="404813"/>
            <a:ext cx="113760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0F926-F4BA-044E-B97A-AA8668B032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B6748-91CD-EA44-B3CB-A9D864D8B2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9031D-3AD3-5746-B707-6596083321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019015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8000" y="2060848"/>
            <a:ext cx="2592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36115" y="2060848"/>
            <a:ext cx="2592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264230" y="2060848"/>
            <a:ext cx="2592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9192344" y="2060848"/>
            <a:ext cx="2592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08000" y="404813"/>
            <a:ext cx="113760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6E0CB0-5FCA-9E41-ACFD-7D08A524D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638E35-65AD-4243-B284-707345D47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698C3-BF03-D940-AA4E-1704020681B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9664725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000" y="2060575"/>
            <a:ext cx="2016000" cy="4176273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045" y="2060575"/>
            <a:ext cx="2016000" cy="4176273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5111177" y="2060575"/>
            <a:ext cx="2016000" cy="4176273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4"/>
          </p:nvPr>
        </p:nvSpPr>
        <p:spPr>
          <a:xfrm>
            <a:off x="7445309" y="2060575"/>
            <a:ext cx="2016000" cy="4176273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5"/>
          </p:nvPr>
        </p:nvSpPr>
        <p:spPr>
          <a:xfrm>
            <a:off x="9768408" y="2060575"/>
            <a:ext cx="2016000" cy="4176273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07987" y="404813"/>
            <a:ext cx="11376026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C0705E1-E330-8C4F-A023-40952CF24C9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67388" y="6513984"/>
            <a:ext cx="117020" cy="115416"/>
          </a:xfrm>
        </p:spPr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2D3CEF-2FE9-6541-A411-8712E77FDE9D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1582430" y="6376824"/>
            <a:ext cx="201978" cy="115416"/>
          </a:xfrm>
        </p:spPr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0C409-BC93-7948-9808-660EF10182C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5707198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17548" y="2060575"/>
            <a:ext cx="3600000" cy="3017793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548" y="5301208"/>
            <a:ext cx="3600000" cy="93608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 dirty="0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306041" y="2060575"/>
            <a:ext cx="3600000" cy="3017793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295862" y="5301208"/>
            <a:ext cx="3600000" cy="93608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8184632" y="2060575"/>
            <a:ext cx="3600000" cy="3017793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84632" y="5301208"/>
            <a:ext cx="3600000" cy="93608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08000" y="404813"/>
            <a:ext cx="11376000" cy="136842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63A94-C8E2-FB44-885B-EB683E5F686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A3E01-BC1E-FC45-9A3B-16FFF0CD47E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CD684-D4FE-F645-A29A-2F42832D27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532703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oxes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3429000"/>
            <a:ext cx="2592000" cy="2808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335789" y="3429000"/>
            <a:ext cx="2592000" cy="2808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64210" y="3429000"/>
            <a:ext cx="2592000" cy="2808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9192632" y="3429000"/>
            <a:ext cx="2592000" cy="2808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376000" cy="136688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2E598-676F-DE44-A364-05E35FEB311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E7D73-CC34-F34E-8E0D-FE9EFCAB5B6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9DEA3-5E99-424B-BE2E-8D9202AD4F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37708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07368" y="206084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3645024"/>
            <a:ext cx="2592000" cy="2592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6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3335693" y="206084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335693" y="3645024"/>
            <a:ext cx="2592000" cy="2592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8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6264018" y="206084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64018" y="3645024"/>
            <a:ext cx="2592000" cy="2592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9192344" y="206084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9192344" y="3645024"/>
            <a:ext cx="2592000" cy="2592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08000" y="404665"/>
            <a:ext cx="11376000" cy="136857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C188F-17FB-9741-A681-A3C06DA3BEA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FE2CE-7430-B14C-8AB3-DE28B3871F5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26472-611E-0C4D-B900-2140DFE78BD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2200888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988" y="2060574"/>
            <a:ext cx="3600450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83312" cy="4808538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グラフ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08000" y="404813"/>
            <a:ext cx="113760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97FBE-5CF3-D24C-9080-6E833FFE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69D5E-619A-7A4D-B6D5-5294509D71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D71E4-CBC9-3648-9D74-CDE027F0E9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81754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hidden">
          <a:xfrm>
            <a:off x="0" y="0"/>
            <a:ext cx="8096250" cy="3429000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ja-JP" altLang="en-US" dirty="0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8096250" cy="1143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ja-JP" altLang="en-US" dirty="0"/>
          </a:p>
        </p:txBody>
      </p:sp>
      <p:sp>
        <p:nvSpPr>
          <p:cNvPr id="11" name="Rectangle 10"/>
          <p:cNvSpPr/>
          <p:nvPr/>
        </p:nvSpPr>
        <p:spPr bwMode="hidden">
          <a:xfrm>
            <a:off x="8096250" y="0"/>
            <a:ext cx="4095750" cy="3429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87" y="428625"/>
            <a:ext cx="7488237" cy="2428874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49040"/>
            <a:ext cx="547211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1B43E-7EFD-FC49-8203-0C37C621BF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0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812"/>
            <a:ext cx="11376000" cy="50390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989" y="2060575"/>
            <a:ext cx="7488236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242D6C-75F6-2B45-8341-980F99E5DA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226BB03-6EF6-F445-88B0-A7B24602567C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846DF-B557-F249-A820-B138A17441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6EC7-613B-094E-83F4-DA4B13BB533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909754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8000" y="2060575"/>
            <a:ext cx="11376000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C6408-9684-F649-A01B-20A1E9A52E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D22B17-E9E9-3842-A116-5C0D59C56C8F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09AE37-4C0E-9449-8811-AF627111A71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A4581-58A2-5947-96BD-212EB85369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63278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988" y="2060575"/>
            <a:ext cx="3600450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AC806-7708-6C42-A901-982FA119C0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C758DF0-2055-C446-AF59-8BED8AF86DAB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A8AA7-C631-FC48-B78E-A7C28CBFC4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9EA78-0E25-1E49-9BAA-8BB4D19EDF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33039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7368" y="2060576"/>
            <a:ext cx="5472000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11900" y="2060575"/>
            <a:ext cx="5472113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45371-B6F9-F541-89EE-24D897592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E0820E-E86A-4245-AF6A-000EBF442F6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872E8-5749-484B-9C68-8AF6F238E4A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D96B6-4E2D-5D4D-9281-01075C08C0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1426661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7053" y="2060575"/>
            <a:ext cx="5328000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5328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4736F-99D3-5349-B4BB-3F5BE96B58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9845CC-465C-0147-BB19-41367E39D82E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07053" y="980816"/>
            <a:ext cx="5328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F02CD0-5DDD-1F41-AEB4-55BDD643AC8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E0517-3586-2A46-900E-429A592FD73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6111294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7368" y="2061312"/>
            <a:ext cx="3600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96000" y="2061312"/>
            <a:ext cx="3600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184232" y="2061312"/>
            <a:ext cx="3600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01178-C346-1B4F-8DFA-F5B5E0660B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56B3548-5EB8-714F-93B3-BD8CE8C6C99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57D98-A9BD-6147-8C17-F6034346BCF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79912-E66E-9D45-8060-9249926E269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2856060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7368" y="2060848"/>
            <a:ext cx="2592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35789" y="2060848"/>
            <a:ext cx="2592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264210" y="2060848"/>
            <a:ext cx="2592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9192632" y="2060848"/>
            <a:ext cx="2592000" cy="417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D9719-920C-B64C-90D2-E337E9E7C1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2F08066-BCE7-3945-BE4E-1DEA43569B7F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1EFB3-11D6-AA4B-8128-47D7D7AFAE9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9CF68-145B-AD42-A079-345D6E783D1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3479323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368" y="2060848"/>
            <a:ext cx="2016000" cy="4176000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7628" y="2060848"/>
            <a:ext cx="2016000" cy="4176000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5087888" y="2060848"/>
            <a:ext cx="2016000" cy="4176000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4"/>
          </p:nvPr>
        </p:nvSpPr>
        <p:spPr>
          <a:xfrm>
            <a:off x="7428148" y="2060848"/>
            <a:ext cx="2016000" cy="4176000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5"/>
          </p:nvPr>
        </p:nvSpPr>
        <p:spPr>
          <a:xfrm>
            <a:off x="9768408" y="2060848"/>
            <a:ext cx="2016000" cy="4176000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2DB5C5-A275-6447-991C-726CD70A52A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CBFC701-7287-1F4F-B6FA-1BECCBF324C6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6189D-4BB2-3A4B-BC60-C76CE65FA0C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8595F-E08B-3E4B-8E63-3152F1690C5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9817039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07368" y="2060575"/>
            <a:ext cx="3600000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5301312"/>
            <a:ext cx="3600000" cy="936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 dirty="0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296000" y="2060575"/>
            <a:ext cx="3600000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296000" y="5301312"/>
            <a:ext cx="3600000" cy="936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8184232" y="2060575"/>
            <a:ext cx="3600000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84232" y="5301312"/>
            <a:ext cx="3600000" cy="936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03D1A-AA63-224E-A7F2-44C5BFC3BB1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CE153FD-285A-D647-ADE4-833E86A9CF52}"/>
              </a:ext>
            </a:extLst>
          </p:cNvPr>
          <p:cNvSpPr>
            <a:spLocks noGrp="1"/>
          </p:cNvSpPr>
          <p:nvPr>
            <p:ph type="subTitle" idx="24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9EEA72-3A8E-454B-8611-EF7B92A8D01E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46C5C-0050-F948-8DC9-450AE073496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7466074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oxes for Icon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3429312"/>
            <a:ext cx="2592000" cy="2808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335789" y="3429312"/>
            <a:ext cx="2592000" cy="2808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64210" y="3429312"/>
            <a:ext cx="2592000" cy="2808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9192632" y="3429312"/>
            <a:ext cx="2592000" cy="2808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B37F2-903B-D544-93F5-C52542E06C3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3591F7-EFF5-C649-BCF8-906639EFF4C9}"/>
              </a:ext>
            </a:extLst>
          </p:cNvPr>
          <p:cNvSpPr>
            <a:spLocks noGrp="1"/>
          </p:cNvSpPr>
          <p:nvPr>
            <p:ph type="subTitle" idx="23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0D960-D902-2048-954B-F454F3A9AB3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AA743-55F3-AE49-BD56-1FC09BDF7C6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697049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hidden">
          <a:xfrm>
            <a:off x="0" y="0"/>
            <a:ext cx="8096250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ja-JP" altLang="en-US" dirty="0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8096250" cy="1143000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hidden">
          <a:xfrm>
            <a:off x="8096250" y="0"/>
            <a:ext cx="4095750" cy="3429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87" y="428625"/>
            <a:ext cx="7488237" cy="2428874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749040"/>
            <a:ext cx="547211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DF81D-CFC9-CA4F-9296-0DF32281B1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206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07368" y="206084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3645024"/>
            <a:ext cx="2592000" cy="2592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6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3335789" y="206084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335789" y="3645024"/>
            <a:ext cx="2592000" cy="2592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8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6264210" y="206084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64210" y="3645024"/>
            <a:ext cx="2592000" cy="2592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9192632" y="206084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9192632" y="3645024"/>
            <a:ext cx="2592000" cy="25920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022E1-5A19-8748-8180-279AACB6BB6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194D818-D8E8-5342-BDE8-319BC1FCE4A9}"/>
              </a:ext>
            </a:extLst>
          </p:cNvPr>
          <p:cNvSpPr>
            <a:spLocks noGrp="1"/>
          </p:cNvSpPr>
          <p:nvPr>
            <p:ph type="subTitle" idx="26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65038-8636-4945-8B6F-709A62BEACF1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25D97-D89C-574F-8C1D-AA1E4D4B3FA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2142920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988" y="2060575"/>
            <a:ext cx="3600450" cy="417671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83312" cy="4808538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グラフ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1376000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256F8-EAA0-F045-A569-920F86A13F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168D6DA-542B-6F48-A3F4-9AAC02852C7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08000" y="980816"/>
            <a:ext cx="11376000" cy="79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altLang="ja-JP"/>
              <a:t>[Optional slide subtitle]</a:t>
            </a:r>
            <a:endParaRPr lang="en-US" altLang="ja-JP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12C7E-F059-4B46-B4D7-79D6BA8599B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9E013-6DD8-C341-9F6F-8AA53BE6CA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1374972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2103438"/>
            <a:ext cx="3971925" cy="4068762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60370" y="2377440"/>
            <a:ext cx="3611880" cy="1737360"/>
          </a:xfrm>
        </p:spPr>
        <p:txBody>
          <a:bodyPr tIns="0" bIns="0" anchor="t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3600" b="1" spc="-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/>
              <a:t>00%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3931920"/>
            <a:ext cx="3328986" cy="206178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 marL="18288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bg1"/>
                </a:solidFill>
              </a:defRPr>
            </a:lvl2pPr>
            <a:lvl3pPr marL="36576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b="0">
                <a:solidFill>
                  <a:schemeClr val="bg1"/>
                </a:solidFill>
              </a:defRPr>
            </a:lvl3pPr>
            <a:lvl4pPr marL="54864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bg1"/>
                </a:solidFill>
              </a:defRPr>
            </a:lvl4pPr>
            <a:lvl5pPr marL="73152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b="0">
                <a:solidFill>
                  <a:schemeClr val="bg1"/>
                </a:solidFill>
              </a:defRPr>
            </a:lvl5pPr>
            <a:lvl6pPr marL="914400" indent="-182880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 marL="1097280" indent="-182880">
              <a:spcBef>
                <a:spcPts val="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7pPr>
            <a:lvl8pPr marL="1280160" indent="-182880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8pPr>
            <a:lvl9pPr marL="1463040" indent="-182880">
              <a:spcBef>
                <a:spcPts val="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327525" y="2060576"/>
            <a:ext cx="7456488" cy="4176712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グラフ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07368" y="404664"/>
            <a:ext cx="11377264" cy="136857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2E86-965C-BE4A-BDD2-8C3B0C7986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4EA5A5-893B-6B4B-80D2-49FFC81C88C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F96C2-47B6-4747-B231-79A630D24A9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4418572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7368" y="3573016"/>
            <a:ext cx="3600000" cy="266400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2095500"/>
            <a:ext cx="3600000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ja-JP"/>
              <a:t>00%</a:t>
            </a:r>
            <a:endParaRPr lang="ja-JP" alt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296000" y="2095500"/>
            <a:ext cx="3600000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ja-JP"/>
              <a:t>00%</a:t>
            </a:r>
            <a:endParaRPr lang="ja-JP" alt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84232" y="2095500"/>
            <a:ext cx="3600000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ja-JP"/>
              <a:t>00%</a:t>
            </a:r>
            <a:endParaRPr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21E25-BA96-8149-8793-205BDC26358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04FBFED-85D0-8C43-84C6-BADD19241ED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4296000" y="3573016"/>
            <a:ext cx="3600000" cy="266400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D43B0B-6C29-D449-BC95-219F98DA27E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184232" y="3573016"/>
            <a:ext cx="3600000" cy="266400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3B578-7307-3B4F-9573-5B25CD8634E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65346-FB7D-7243-B361-2D5958F844E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6635183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988" y="2060575"/>
            <a:ext cx="3600450" cy="41767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34FC478-2103-444D-A788-6C385FEA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0208723-B803-0D42-8863-6E0ACA5F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D3C748-DE6A-F649-888F-43A3773D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774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988" y="2060575"/>
            <a:ext cx="3600450" cy="41767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83312" cy="4808538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グラフ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EE541-D951-5343-8A19-5BC13B8C96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A7C0D-ED32-3C4A-A6FA-92C1A14555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BE143-A791-F940-BA69-8C99703B69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168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08000" y="2060848"/>
            <a:ext cx="11376000" cy="417600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グラフ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8A692-B2AF-6448-8025-A2D10476E9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BD465-CD15-EC45-83F1-C724AC166A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47A16-A0E7-4A40-BC88-A10C50CA51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523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 Full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143000"/>
            <a:ext cx="4572000" cy="4590256"/>
          </a:xfrm>
          <a:solidFill>
            <a:srgbClr val="E0301E"/>
          </a:solidFill>
        </p:spPr>
        <p:txBody>
          <a:bodyPr lIns="432000" tIns="1440000" rIns="216000" bIns="180000"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E9DA768-B963-3547-B650-2E77ED7439D3}"/>
              </a:ext>
            </a:extLst>
          </p:cNvPr>
          <p:cNvSpPr>
            <a:spLocks noChangeAspect="1" noEditPoints="1"/>
          </p:cNvSpPr>
          <p:nvPr userDrawn="1"/>
        </p:nvSpPr>
        <p:spPr bwMode="white">
          <a:xfrm>
            <a:off x="442913" y="1623703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36D47-D12A-3142-B681-815978E85E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2CAE4-1315-134B-A97D-6331422E40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1649C-08F4-D84A-9E3B-1FCB427D60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4471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368" y="1628800"/>
            <a:ext cx="5472732" cy="4608488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BA5CA3E-5ADF-C84E-8B6D-07C039516DFE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687001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CB6F4-A2A7-6E4D-A8EB-50B5B35AAD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C6095-B1C7-6143-B9FD-C545A6D035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7A802-0AAE-FA43-8858-03590E7640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430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368" y="1628800"/>
            <a:ext cx="5472732" cy="4536504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/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51F50DC-1032-F848-8EFD-503462F6015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2913" y="687001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18CEB-562C-EF47-A905-BA1BD3BB0B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EC181-486E-E441-8900-B8446C2DF2C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6323-CD0D-424F-880F-5573728190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328598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All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87" y="428625"/>
            <a:ext cx="7488237" cy="2428874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9" y="3749040"/>
            <a:ext cx="547211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D8537C2-E485-4A8B-B67D-648A6D21A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1" y="5554980"/>
            <a:ext cx="1183653" cy="9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76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368" y="2274570"/>
            <a:ext cx="9540366" cy="38976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7AD3661-A443-F74F-9528-11F7BA264BF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DC986-4502-464F-A426-50A70EA2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7195B-4456-9145-8D6E-97A5EBDF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7263F-492F-7F4E-9E89-2A38E1B2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15330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368" y="2274570"/>
            <a:ext cx="9540366" cy="38976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53C6A26-069C-C142-8C96-315DE67FAD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5925A0-A65A-B94F-AD42-4A17D5E9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CB2D71-BA29-2E4C-A7F8-AB7C48FC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0FBAD1-BD7F-C249-B609-9F42DAA2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42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Red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368" y="2274570"/>
            <a:ext cx="9540366" cy="38976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5C37678-6A0A-C84B-9A52-9B7F891FFFD3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44E79-860F-9542-986D-3F487E11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3EA61-A2A9-8D46-A8C8-F5D81CC9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10A1E-B181-CB46-A25E-398B598C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899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Rose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368" y="2274570"/>
            <a:ext cx="9540366" cy="38976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3D58181-4255-CF4B-AEC5-6ADD879A60CA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F2FE2-E936-7745-91D2-A6D8CA7F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EE05-057D-214D-903C-F8FD6A36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12AF3-FC08-E446-85E1-796189A8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667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368" y="2274570"/>
            <a:ext cx="9540366" cy="389763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  <a:endParaRPr lang="ja-JP" altLang="en-US"/>
          </a:p>
          <a:p>
            <a:pPr lvl="2"/>
            <a:r>
              <a:rPr lang="en-US" altLang="ja-JP"/>
              <a:t>Third level</a:t>
            </a:r>
            <a:endParaRPr lang="ja-JP" altLang="en-US"/>
          </a:p>
          <a:p>
            <a:pPr lvl="3"/>
            <a:r>
              <a:rPr lang="en-US" altLang="ja-JP"/>
              <a:t>Fourth level</a:t>
            </a:r>
            <a:endParaRPr lang="ja-JP" altLang="en-US"/>
          </a:p>
          <a:p>
            <a:pPr lvl="4"/>
            <a:r>
              <a:rPr lang="en-US" altLang="ja-JP"/>
              <a:t>Fifth level</a:t>
            </a:r>
            <a:endParaRPr lang="ja-JP" altLang="en-US"/>
          </a:p>
          <a:p>
            <a:pPr lvl="5"/>
            <a:r>
              <a:rPr lang="en-US" altLang="ja-JP"/>
              <a:t>Sixth level</a:t>
            </a:r>
            <a:endParaRPr lang="ja-JP" altLang="en-US"/>
          </a:p>
          <a:p>
            <a:pPr lvl="6"/>
            <a:r>
              <a:rPr lang="en-US" altLang="ja-JP"/>
              <a:t>Seventh level</a:t>
            </a:r>
            <a:endParaRPr lang="ja-JP" altLang="en-US"/>
          </a:p>
          <a:p>
            <a:pPr lvl="7"/>
            <a:r>
              <a:rPr lang="en-US" altLang="ja-JP"/>
              <a:t>Eighth level</a:t>
            </a:r>
            <a:endParaRPr lang="ja-JP" altLang="en-US"/>
          </a:p>
          <a:p>
            <a:pPr lvl="8"/>
            <a:r>
              <a:rPr lang="en-US" altLang="ja-JP"/>
              <a:t>Ninth level</a:t>
            </a:r>
            <a:endParaRPr lang="ja-JP" alt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56180B7-FBDB-F345-B5D1-21FE86D79BA3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B60EFE-B508-D848-9B02-A73119F1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B4447-C39F-954F-B842-43560F6E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7BB50-999D-5745-BB53-01106665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2726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4000" b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ja-JP"/>
              <a:t>[Section header title]</a:t>
            </a:r>
            <a:endParaRPr lang="ja-JP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1971A9E-1347-2E4A-8F01-32BA5D5488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75197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4000" b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ja-JP"/>
              <a:t>[Section header title]</a:t>
            </a:r>
            <a:endParaRPr lang="ja-JP" alt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0A2100-6DF1-414A-91DA-B6027C61BA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252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ose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4000" b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ja-JP"/>
              <a:t>[Section header title]</a:t>
            </a:r>
            <a:endParaRPr lang="ja-JP" alt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6D911B5-C441-B44D-9980-56426B1A19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854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4000" b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ja-JP"/>
              <a:t>[Section header title]</a:t>
            </a:r>
            <a:endParaRPr lang="ja-JP" alt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F941B13-F925-1C4F-8990-F4149ED1B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0266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 Manual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D68526-5625-1E4A-90D0-6166C1CB0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/>
              <a:t>0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858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Al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87" y="428625"/>
            <a:ext cx="7488237" cy="2428874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9" y="3749040"/>
            <a:ext cx="547211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44956-77CE-C94F-9DC1-ACB7D92E89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51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 Manual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54294-58FB-3646-A032-19FD69799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/>
              <a:t>0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89264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ose Manual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F4BCE9-03B0-5C4D-A70B-519F67263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/>
              <a:t>0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67170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 Manual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146EE5-5980-A84E-9311-F5B9956E4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000" y="404664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/>
              <a:t>0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44447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368" y="404812"/>
            <a:ext cx="11377264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750E3-3DF6-B94E-959B-C6E962A30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DAC9E-8878-DA41-A1D3-2D5C54FB456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088E2-6117-534E-A3B5-65400594E3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1588365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5797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hidden">
          <a:xfrm>
            <a:off x="0" y="4940854"/>
            <a:ext cx="12192000" cy="1917146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89" y="428625"/>
            <a:ext cx="5472112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Thank you</a:t>
            </a:r>
            <a:endParaRPr lang="ja-JP" alt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8000" y="5259600"/>
            <a:ext cx="11376000" cy="1451610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ja-JP"/>
              <a:t>[Legal]</a:t>
            </a:r>
            <a:endParaRPr lang="en-US" altLang="ja-JP" dirty="0"/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53FBC-337E-0D4B-8811-6E0EEC0A9293}"/>
              </a:ext>
            </a:extLst>
          </p:cNvPr>
          <p:cNvSpPr txBox="1"/>
          <p:nvPr userDrawn="1"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None/>
            </a:pPr>
            <a:r>
              <a:rPr lang="en-US" altLang="ja-JP" sz="1200">
                <a:solidFill>
                  <a:schemeClr val="bg1"/>
                </a:solidFill>
              </a:rPr>
              <a:t>www.pwc.com/jp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99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hidden">
          <a:xfrm>
            <a:off x="0" y="4940854"/>
            <a:ext cx="12192000" cy="1917146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89" y="428625"/>
            <a:ext cx="5472112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Thank you</a:t>
            </a:r>
            <a:endParaRPr lang="ja-JP" alt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8000" y="5259600"/>
            <a:ext cx="11376000" cy="1451610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ja-JP"/>
              <a:t>[Legal]</a:t>
            </a:r>
            <a:endParaRPr lang="en-US" altLang="ja-JP" dirty="0"/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5B5A1-1961-2549-9AC7-6FB51905A5F2}"/>
              </a:ext>
            </a:extLst>
          </p:cNvPr>
          <p:cNvSpPr txBox="1"/>
          <p:nvPr userDrawn="1"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None/>
            </a:pPr>
            <a:r>
              <a:rPr lang="en-US" altLang="ja-JP" sz="1200">
                <a:solidFill>
                  <a:schemeClr val="tx1"/>
                </a:solidFill>
              </a:rPr>
              <a:t>www.pwc.com/jp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6096000" y="0"/>
            <a:ext cx="6096000" cy="4575812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sp>
        <p:nvSpPr>
          <p:cNvPr id="9" name="Rectangle 8"/>
          <p:cNvSpPr/>
          <p:nvPr/>
        </p:nvSpPr>
        <p:spPr bwMode="hidden">
          <a:xfrm>
            <a:off x="0" y="0"/>
            <a:ext cx="6096000" cy="4575812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0" name="Rectangle 9"/>
          <p:cNvSpPr/>
          <p:nvPr/>
        </p:nvSpPr>
        <p:spPr bwMode="hidden">
          <a:xfrm>
            <a:off x="0" y="4575812"/>
            <a:ext cx="6096000" cy="2282188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989" y="428625"/>
            <a:ext cx="5472112" cy="2066926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9" y="5101594"/>
            <a:ext cx="5472112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9BFEA4-1A04-C344-804A-E610366F99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0337737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8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Lines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0" y="0"/>
            <a:ext cx="12192000" cy="6858000"/>
          </a:xfrm>
          <a:solidFill>
            <a:srgbClr val="DEDEDE"/>
          </a:solidFill>
        </p:spPr>
        <p:txBody>
          <a:bodyPr tIns="9144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1E7E14-05A1-3C44-AC4F-3B254DA49C5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AF71D2-4341-774D-95E6-2A6EC9FAB97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0" y="0"/>
              <a:ext cx="12192000" cy="6858000"/>
              <a:chOff x="152400" y="152400"/>
              <a:chExt cx="12196763" cy="6862763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EB6FF182-420C-CE44-A08A-9911616955D9}"/>
                  </a:ext>
                </a:extLst>
              </p:cNvPr>
              <p:cNvSpPr>
                <a:spLocks noChangeAspect="1"/>
              </p:cNvSpPr>
              <p:nvPr/>
            </p:nvSpPr>
            <p:spPr bwMode="hidden">
              <a:xfrm>
                <a:off x="152400" y="3775075"/>
                <a:ext cx="9142413" cy="777875"/>
              </a:xfrm>
              <a:custGeom>
                <a:avLst/>
                <a:gdLst>
                  <a:gd name="T0" fmla="*/ 0 w 7908"/>
                  <a:gd name="T1" fmla="*/ 0 h 1632"/>
                  <a:gd name="T2" fmla="*/ 0 w 7908"/>
                  <a:gd name="T3" fmla="*/ 0 h 1632"/>
                  <a:gd name="T4" fmla="*/ 7908 w 7908"/>
                  <a:gd name="T5" fmla="*/ 0 h 1632"/>
                  <a:gd name="T6" fmla="*/ 7908 w 7908"/>
                  <a:gd name="T7" fmla="*/ 1632 h 1632"/>
                  <a:gd name="T8" fmla="*/ 0 w 7908"/>
                  <a:gd name="T9" fmla="*/ 1632 h 1632"/>
                  <a:gd name="T10" fmla="*/ 0 w 7908"/>
                  <a:gd name="T11" fmla="*/ 0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08" h="1632">
                    <a:moveTo>
                      <a:pt x="0" y="0"/>
                    </a:moveTo>
                    <a:lnTo>
                      <a:pt x="0" y="0"/>
                    </a:lnTo>
                    <a:lnTo>
                      <a:pt x="7908" y="0"/>
                    </a:lnTo>
                    <a:lnTo>
                      <a:pt x="7908" y="1632"/>
                    </a:lnTo>
                    <a:lnTo>
                      <a:pt x="0" y="16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4A0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BE432B1-2C50-3E4E-AD63-D3F80C22CFAE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152400" y="152400"/>
                <a:ext cx="12196763" cy="6862763"/>
              </a:xfrm>
              <a:custGeom>
                <a:avLst/>
                <a:gdLst>
                  <a:gd name="T0" fmla="*/ 19187 w 25599"/>
                  <a:gd name="T1" fmla="*/ 0 h 14399"/>
                  <a:gd name="T2" fmla="*/ 19187 w 25599"/>
                  <a:gd name="T3" fmla="*/ 0 h 14399"/>
                  <a:gd name="T4" fmla="*/ 19187 w 25599"/>
                  <a:gd name="T5" fmla="*/ 6949 h 14399"/>
                  <a:gd name="T6" fmla="*/ 0 w 25599"/>
                  <a:gd name="T7" fmla="*/ 6949 h 14399"/>
                  <a:gd name="T8" fmla="*/ 0 w 25599"/>
                  <a:gd name="T9" fmla="*/ 7602 h 14399"/>
                  <a:gd name="T10" fmla="*/ 19187 w 25599"/>
                  <a:gd name="T11" fmla="*/ 7602 h 14399"/>
                  <a:gd name="T12" fmla="*/ 19187 w 25599"/>
                  <a:gd name="T13" fmla="*/ 9234 h 14399"/>
                  <a:gd name="T14" fmla="*/ 0 w 25599"/>
                  <a:gd name="T15" fmla="*/ 9234 h 14399"/>
                  <a:gd name="T16" fmla="*/ 0 w 25599"/>
                  <a:gd name="T17" fmla="*/ 9887 h 14399"/>
                  <a:gd name="T18" fmla="*/ 19187 w 25599"/>
                  <a:gd name="T19" fmla="*/ 9887 h 14399"/>
                  <a:gd name="T20" fmla="*/ 19187 w 25599"/>
                  <a:gd name="T21" fmla="*/ 14399 h 14399"/>
                  <a:gd name="T22" fmla="*/ 19839 w 25599"/>
                  <a:gd name="T23" fmla="*/ 14399 h 14399"/>
                  <a:gd name="T24" fmla="*/ 19839 w 25599"/>
                  <a:gd name="T25" fmla="*/ 9887 h 14399"/>
                  <a:gd name="T26" fmla="*/ 25599 w 25599"/>
                  <a:gd name="T27" fmla="*/ 9887 h 14399"/>
                  <a:gd name="T28" fmla="*/ 25599 w 25599"/>
                  <a:gd name="T29" fmla="*/ 9234 h 14399"/>
                  <a:gd name="T30" fmla="*/ 19839 w 25599"/>
                  <a:gd name="T31" fmla="*/ 9234 h 14399"/>
                  <a:gd name="T32" fmla="*/ 19839 w 25599"/>
                  <a:gd name="T33" fmla="*/ 7602 h 14399"/>
                  <a:gd name="T34" fmla="*/ 25599 w 25599"/>
                  <a:gd name="T35" fmla="*/ 7602 h 14399"/>
                  <a:gd name="T36" fmla="*/ 25599 w 25599"/>
                  <a:gd name="T37" fmla="*/ 6949 h 14399"/>
                  <a:gd name="T38" fmla="*/ 19839 w 25599"/>
                  <a:gd name="T39" fmla="*/ 6949 h 14399"/>
                  <a:gd name="T40" fmla="*/ 19839 w 25599"/>
                  <a:gd name="T41" fmla="*/ 0 h 14399"/>
                  <a:gd name="T42" fmla="*/ 19187 w 25599"/>
                  <a:gd name="T43" fmla="*/ 0 h 14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599" h="14399">
                    <a:moveTo>
                      <a:pt x="19187" y="0"/>
                    </a:moveTo>
                    <a:lnTo>
                      <a:pt x="19187" y="0"/>
                    </a:lnTo>
                    <a:lnTo>
                      <a:pt x="19187" y="6949"/>
                    </a:lnTo>
                    <a:lnTo>
                      <a:pt x="0" y="6949"/>
                    </a:lnTo>
                    <a:lnTo>
                      <a:pt x="0" y="7602"/>
                    </a:lnTo>
                    <a:lnTo>
                      <a:pt x="19187" y="7602"/>
                    </a:lnTo>
                    <a:lnTo>
                      <a:pt x="19187" y="9234"/>
                    </a:lnTo>
                    <a:lnTo>
                      <a:pt x="0" y="9234"/>
                    </a:lnTo>
                    <a:lnTo>
                      <a:pt x="0" y="9887"/>
                    </a:lnTo>
                    <a:lnTo>
                      <a:pt x="19187" y="9887"/>
                    </a:lnTo>
                    <a:lnTo>
                      <a:pt x="19187" y="14399"/>
                    </a:lnTo>
                    <a:lnTo>
                      <a:pt x="19839" y="14399"/>
                    </a:lnTo>
                    <a:lnTo>
                      <a:pt x="19839" y="9887"/>
                    </a:lnTo>
                    <a:lnTo>
                      <a:pt x="25599" y="9887"/>
                    </a:lnTo>
                    <a:lnTo>
                      <a:pt x="25599" y="9234"/>
                    </a:lnTo>
                    <a:lnTo>
                      <a:pt x="19839" y="9234"/>
                    </a:lnTo>
                    <a:lnTo>
                      <a:pt x="19839" y="7602"/>
                    </a:lnTo>
                    <a:lnTo>
                      <a:pt x="25599" y="7602"/>
                    </a:lnTo>
                    <a:lnTo>
                      <a:pt x="25599" y="6949"/>
                    </a:lnTo>
                    <a:lnTo>
                      <a:pt x="19839" y="6949"/>
                    </a:lnTo>
                    <a:lnTo>
                      <a:pt x="19839" y="0"/>
                    </a:lnTo>
                    <a:lnTo>
                      <a:pt x="1918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2E31FB-8697-8E4D-9430-7773E91817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</p:grp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07989" y="3713607"/>
            <a:ext cx="5472112" cy="592074"/>
          </a:xfrm>
          <a:noFill/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07987" y="428624"/>
            <a:ext cx="7488237" cy="1884391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89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ines 2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0" y="0"/>
            <a:ext cx="12192000" cy="6858000"/>
          </a:xfrm>
          <a:solidFill>
            <a:srgbClr val="DEDEDE"/>
          </a:solidFill>
        </p:spPr>
        <p:txBody>
          <a:bodyPr tIns="9144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アイコンをクリックして図</a:t>
            </a:r>
            <a:r>
              <a:rPr lang="ja-JP" altLang="en-US"/>
              <a:t>を追加</a:t>
            </a:r>
            <a:endParaRPr lang="ja-JP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BDC28A-6CCA-D946-B517-6BB4EEB49B0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88987A12-2FCD-A24E-A035-A87DB2CE21C2}"/>
                </a:ext>
              </a:extLst>
            </p:cNvPr>
            <p:cNvSpPr/>
            <p:nvPr userDrawn="1"/>
          </p:nvSpPr>
          <p:spPr bwMode="white">
            <a:xfrm>
              <a:off x="0" y="0"/>
              <a:ext cx="12192000" cy="6858000"/>
            </a:xfrm>
            <a:custGeom>
              <a:avLst/>
              <a:gdLst>
                <a:gd name="connsiteX0" fmla="*/ 9144000 w 12192000"/>
                <a:gd name="connsiteY0" fmla="*/ 0 h 6858000"/>
                <a:gd name="connsiteX1" fmla="*/ 9450000 w 12192000"/>
                <a:gd name="connsiteY1" fmla="*/ 0 h 6858000"/>
                <a:gd name="connsiteX2" fmla="*/ 9450000 w 12192000"/>
                <a:gd name="connsiteY2" fmla="*/ 3309692 h 6858000"/>
                <a:gd name="connsiteX3" fmla="*/ 12192000 w 12192000"/>
                <a:gd name="connsiteY3" fmla="*/ 3309692 h 6858000"/>
                <a:gd name="connsiteX4" fmla="*/ 12192000 w 12192000"/>
                <a:gd name="connsiteY4" fmla="*/ 3615692 h 6858000"/>
                <a:gd name="connsiteX5" fmla="*/ 9450000 w 12192000"/>
                <a:gd name="connsiteY5" fmla="*/ 3615692 h 6858000"/>
                <a:gd name="connsiteX6" fmla="*/ 9450000 w 12192000"/>
                <a:gd name="connsiteY6" fmla="*/ 4394836 h 6858000"/>
                <a:gd name="connsiteX7" fmla="*/ 12192000 w 12192000"/>
                <a:gd name="connsiteY7" fmla="*/ 4394836 h 6858000"/>
                <a:gd name="connsiteX8" fmla="*/ 12192000 w 12192000"/>
                <a:gd name="connsiteY8" fmla="*/ 4700836 h 6858000"/>
                <a:gd name="connsiteX9" fmla="*/ 9450000 w 12192000"/>
                <a:gd name="connsiteY9" fmla="*/ 4700836 h 6858000"/>
                <a:gd name="connsiteX10" fmla="*/ 9450000 w 12192000"/>
                <a:gd name="connsiteY10" fmla="*/ 6858000 h 6858000"/>
                <a:gd name="connsiteX11" fmla="*/ 9144000 w 12192000"/>
                <a:gd name="connsiteY11" fmla="*/ 6858000 h 6858000"/>
                <a:gd name="connsiteX12" fmla="*/ 9144000 w 12192000"/>
                <a:gd name="connsiteY12" fmla="*/ 4700836 h 6858000"/>
                <a:gd name="connsiteX13" fmla="*/ 0 w 12192000"/>
                <a:gd name="connsiteY13" fmla="*/ 4700836 h 6858000"/>
                <a:gd name="connsiteX14" fmla="*/ 0 w 12192000"/>
                <a:gd name="connsiteY14" fmla="*/ 4394836 h 6858000"/>
                <a:gd name="connsiteX15" fmla="*/ 9144000 w 12192000"/>
                <a:gd name="connsiteY15" fmla="*/ 4394836 h 6858000"/>
                <a:gd name="connsiteX16" fmla="*/ 9144000 w 12192000"/>
                <a:gd name="connsiteY16" fmla="*/ 3615692 h 6858000"/>
                <a:gd name="connsiteX17" fmla="*/ 0 w 12192000"/>
                <a:gd name="connsiteY17" fmla="*/ 3615692 h 6858000"/>
                <a:gd name="connsiteX18" fmla="*/ 0 w 12192000"/>
                <a:gd name="connsiteY18" fmla="*/ 3309692 h 6858000"/>
                <a:gd name="connsiteX19" fmla="*/ 9144000 w 12192000"/>
                <a:gd name="connsiteY19" fmla="*/ 330969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000" h="6858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3309692"/>
                  </a:lnTo>
                  <a:lnTo>
                    <a:pt x="12192000" y="3309692"/>
                  </a:lnTo>
                  <a:lnTo>
                    <a:pt x="12192000" y="3615692"/>
                  </a:lnTo>
                  <a:lnTo>
                    <a:pt x="9450000" y="3615692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lnTo>
                    <a:pt x="9144000" y="3615692"/>
                  </a:lnTo>
                  <a:lnTo>
                    <a:pt x="0" y="3615692"/>
                  </a:lnTo>
                  <a:lnTo>
                    <a:pt x="0" y="3309692"/>
                  </a:lnTo>
                  <a:lnTo>
                    <a:pt x="9144000" y="3309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FFF2DD-324A-4741-B09D-D8BFF0170B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gray">
            <a:xfrm>
              <a:off x="185139" y="5330952"/>
              <a:ext cx="1636776" cy="1351185"/>
            </a:xfrm>
            <a:prstGeom prst="rect">
              <a:avLst/>
            </a:prstGeom>
          </p:spPr>
        </p:pic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B2285DDC-FA1B-F84F-B44E-C04413327EF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07989" y="3713607"/>
            <a:ext cx="5472112" cy="594221"/>
          </a:xfrm>
          <a:noFill/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altLang="ja-JP"/>
              <a:t>[Presentation subtitle]</a:t>
            </a:r>
            <a:endParaRPr lang="en-US" altLang="ja-JP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07988" y="428624"/>
            <a:ext cx="7488237" cy="1884391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[Presentation title]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371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368" y="404664"/>
            <a:ext cx="11377264" cy="13685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altLang="ja-JP"/>
              <a:t>[Slide title]</a:t>
            </a:r>
            <a:endParaRPr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000" y="2060575"/>
            <a:ext cx="11376000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 dirty="0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 dirty="0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 dirty="0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67612" y="6513984"/>
            <a:ext cx="117020" cy="115416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870704B-CE94-48CC-AF30-84932A1262A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8000" y="6513984"/>
            <a:ext cx="201978" cy="115416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l"/>
            <a:r>
              <a:rPr lang="en-US" altLang="ja-JP" sz="750" b="0">
                <a:solidFill>
                  <a:schemeClr val="tx1"/>
                </a:solidFill>
              </a:rPr>
              <a:t>PwC</a:t>
            </a:r>
            <a:endParaRPr lang="en-US" altLang="ja-JP" sz="750" b="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161DD-0A25-2B4E-956E-04296B590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82654" y="6376824"/>
            <a:ext cx="201978" cy="115416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29DBE-EF12-9845-B0FD-DF795B823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8000" y="6409208"/>
            <a:ext cx="3599768" cy="11541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750">
                <a:solidFill>
                  <a:schemeClr val="tx1"/>
                </a:solidFill>
              </a:defRPr>
            </a:lvl1pPr>
          </a:lstStyle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110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  <p:sldLayoutId id="2147483765" r:id="rId42"/>
    <p:sldLayoutId id="2147483766" r:id="rId43"/>
    <p:sldLayoutId id="2147483767" r:id="rId44"/>
    <p:sldLayoutId id="2147483768" r:id="rId45"/>
    <p:sldLayoutId id="2147483769" r:id="rId46"/>
    <p:sldLayoutId id="2147483770" r:id="rId47"/>
    <p:sldLayoutId id="2147483771" r:id="rId48"/>
    <p:sldLayoutId id="2147483772" r:id="rId49"/>
    <p:sldLayoutId id="2147483773" r:id="rId50"/>
    <p:sldLayoutId id="2147483774" r:id="rId51"/>
    <p:sldLayoutId id="2147483775" r:id="rId52"/>
    <p:sldLayoutId id="2147483776" r:id="rId53"/>
    <p:sldLayoutId id="2147483777" r:id="rId54"/>
    <p:sldLayoutId id="2147483778" r:id="rId55"/>
    <p:sldLayoutId id="2147483779" r:id="rId56"/>
    <p:sldLayoutId id="2147483780" r:id="rId57"/>
    <p:sldLayoutId id="2147483781" r:id="rId58"/>
    <p:sldLayoutId id="2147483782" r:id="rId59"/>
    <p:sldLayoutId id="2147483783" r:id="rId60"/>
    <p:sldLayoutId id="2147483784" r:id="rId61"/>
    <p:sldLayoutId id="2147483785" r:id="rId62"/>
    <p:sldLayoutId id="2147483786" r:id="rId63"/>
    <p:sldLayoutId id="2147483787" r:id="rId64"/>
    <p:sldLayoutId id="2147483788" r:id="rId65"/>
    <p:sldLayoutId id="2147483789" r:id="rId6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kumimoji="1" sz="1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2801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  <p15:guide id="6" orient="horz" pos="1298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pos="2525" userDrawn="1">
          <p15:clr>
            <a:srgbClr val="A4A3A4"/>
          </p15:clr>
        </p15:guide>
        <p15:guide id="9" pos="2706" userDrawn="1">
          <p15:clr>
            <a:srgbClr val="A4A3A4"/>
          </p15:clr>
        </p15:guide>
        <p15:guide id="10" pos="5155" userDrawn="1">
          <p15:clr>
            <a:srgbClr val="A4A3A4"/>
          </p15:clr>
        </p15:guide>
        <p15:guide id="11" pos="4974" userDrawn="1">
          <p15:clr>
            <a:srgbClr val="A4A3A4"/>
          </p15:clr>
        </p15:guide>
        <p15:guide id="12" pos="3976" userDrawn="1">
          <p15:clr>
            <a:srgbClr val="A4A3A4"/>
          </p15:clr>
        </p15:guide>
        <p15:guide id="13" pos="370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image" Target="../media/image1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6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4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9.xml"/><Relationship Id="rId7" Type="http://schemas.openxmlformats.org/officeDocument/2006/relationships/image" Target="../media/image1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64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6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9.xml"/><Relationship Id="rId7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6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監査人が考える今後の</a:t>
            </a:r>
            <a:r>
              <a:rPr lang="en-US" altLang="ja-JP" dirty="0"/>
              <a:t>DevOps</a:t>
            </a:r>
          </a:p>
          <a:p>
            <a:r>
              <a:rPr lang="en-US" altLang="ja-JP" dirty="0"/>
              <a:t>2022</a:t>
            </a:r>
            <a:r>
              <a:rPr lang="ja-JP" altLang="en-US" dirty="0"/>
              <a:t>年</a:t>
            </a:r>
            <a:r>
              <a:rPr lang="en-US" altLang="ja-JP" dirty="0"/>
              <a:t>4</a:t>
            </a:r>
            <a:r>
              <a:rPr lang="ja-JP" altLang="en-US" dirty="0"/>
              <a:t>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6B10B-F26E-4323-AC4E-74ABE61A9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1" b="25857"/>
          <a:stretch/>
        </p:blipFill>
        <p:spPr bwMode="auto">
          <a:xfrm>
            <a:off x="1919536" y="5783862"/>
            <a:ext cx="2088232" cy="61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1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（想定ケース）</a:t>
            </a:r>
            <a:br>
              <a:rPr lang="en-US" altLang="ja-JP" sz="4000" dirty="0"/>
            </a:br>
            <a:r>
              <a:rPr lang="ja-JP" altLang="en-US" sz="4000" dirty="0"/>
              <a:t>競合他社を一歩リードする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8" y="2060575"/>
            <a:ext cx="10512548" cy="41767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住宅ローン</a:t>
            </a:r>
            <a:r>
              <a:rPr lang="en-US" altLang="ja-JP" sz="2800" dirty="0"/>
              <a:t>A</a:t>
            </a:r>
            <a:r>
              <a:rPr lang="ja-JP" altLang="en-US" sz="2800" dirty="0"/>
              <a:t>社（レポートの例）</a:t>
            </a:r>
            <a:endParaRPr lang="en-US" altLang="ja-JP" sz="2800" dirty="0"/>
          </a:p>
          <a:p>
            <a:pPr marL="819150" lvl="3" indent="-457200"/>
            <a:r>
              <a:rPr lang="ja-JP" altLang="en-US" sz="2600" dirty="0"/>
              <a:t>最近、大企業に買収された。急成長するプロダクト</a:t>
            </a:r>
            <a:r>
              <a:rPr lang="en-US" altLang="ja-JP" sz="2600" dirty="0"/>
              <a:t>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親会社内部監査部門による</a:t>
            </a:r>
            <a:r>
              <a:rPr lang="en-US" altLang="ja-JP" sz="2800" dirty="0"/>
              <a:t>IT</a:t>
            </a:r>
            <a:r>
              <a:rPr lang="ja-JP" altLang="en-US" sz="2800" dirty="0"/>
              <a:t>監査</a:t>
            </a:r>
            <a:endParaRPr lang="en-US" altLang="ja-JP" sz="2800" dirty="0"/>
          </a:p>
          <a:p>
            <a:pPr marL="819150" lvl="3" indent="-457200"/>
            <a:r>
              <a:rPr lang="ja-JP" altLang="en-US" sz="2600" dirty="0"/>
              <a:t>「職務を分離すること」を含む、いくつかの改善指摘</a:t>
            </a:r>
            <a:endParaRPr lang="en-US" altLang="ja-JP" sz="2600" dirty="0"/>
          </a:p>
          <a:p>
            <a:pPr marL="819150" lvl="3" indent="-457200"/>
            <a:r>
              <a:rPr lang="ja-JP" altLang="en-US" sz="2600" dirty="0"/>
              <a:t>プロダクト</a:t>
            </a:r>
            <a:r>
              <a:rPr lang="en-US" altLang="ja-JP" sz="2600" dirty="0"/>
              <a:t>Z</a:t>
            </a:r>
            <a:r>
              <a:rPr lang="ja-JP" altLang="en-US" sz="2600" dirty="0"/>
              <a:t>は、サービス改善スピードを落としたくない</a:t>
            </a:r>
            <a:endParaRPr lang="en-US" altLang="ja-JP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伝統的解釈ではなく、</a:t>
            </a:r>
            <a:r>
              <a:rPr lang="en-US" altLang="ja-JP" sz="2800" dirty="0"/>
              <a:t>DevOps</a:t>
            </a:r>
            <a:r>
              <a:rPr lang="ja-JP" altLang="en-US" sz="2800" dirty="0"/>
              <a:t>ならではの新たな解釈で対応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競合他社よりも優れたサービス改善スピードを維持</a:t>
            </a:r>
            <a:endParaRPr lang="ja-JP" altLang="en-US" sz="2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10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graphicFrame>
        <p:nvGraphicFramePr>
          <p:cNvPr id="7" name="図表 6">
            <a:extLst>
              <a:ext uri="{FF2B5EF4-FFF2-40B4-BE49-F238E27FC236}">
                <a16:creationId xmlns:a16="http://schemas.microsoft.com/office/drawing/2014/main" id="{11AC5E45-B0A7-48A7-A6D2-E07080410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207354"/>
              </p:ext>
            </p:extLst>
          </p:nvPr>
        </p:nvGraphicFramePr>
        <p:xfrm>
          <a:off x="6959895" y="1340768"/>
          <a:ext cx="7201001" cy="4691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831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なぜコンプライアンスに対応するのか？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8" y="2060575"/>
            <a:ext cx="11376000" cy="41767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マーケットから締め出されないようにするために</a:t>
            </a:r>
            <a:endParaRPr lang="en-US" altLang="ja-JP" sz="2800" dirty="0"/>
          </a:p>
          <a:p>
            <a:r>
              <a:rPr lang="ja-JP" altLang="en-US" sz="2800" dirty="0"/>
              <a:t>　　</a:t>
            </a:r>
            <a:r>
              <a:rPr lang="ja-JP" altLang="en-US" sz="2800" dirty="0">
                <a:solidFill>
                  <a:schemeClr val="tx1"/>
                </a:solidFill>
              </a:rPr>
              <a:t>➡広義のビジネス要件。ただし、ユーザーからは出てこない。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競合他社を一歩リードするために</a:t>
            </a:r>
            <a:endParaRPr lang="en-US" altLang="ja-JP" sz="2800" dirty="0"/>
          </a:p>
          <a:p>
            <a:r>
              <a:rPr lang="ja-JP" altLang="en-US" sz="2800" dirty="0"/>
              <a:t>　　</a:t>
            </a:r>
            <a:r>
              <a:rPr lang="ja-JP" altLang="en-US" sz="2800" dirty="0">
                <a:solidFill>
                  <a:schemeClr val="tx1"/>
                </a:solidFill>
              </a:rPr>
              <a:t>➡伝統的な解釈で対応すると</a:t>
            </a:r>
            <a:r>
              <a:rPr lang="en-US" altLang="ja-JP" sz="2800" dirty="0">
                <a:solidFill>
                  <a:schemeClr val="tx1"/>
                </a:solidFill>
              </a:rPr>
              <a:t>DevOps</a:t>
            </a:r>
            <a:r>
              <a:rPr lang="ja-JP" altLang="en-US" sz="2800" dirty="0">
                <a:solidFill>
                  <a:schemeClr val="tx1"/>
                </a:solidFill>
              </a:rPr>
              <a:t>と衝突しやすい。工夫する。</a:t>
            </a:r>
            <a:endParaRPr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11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297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そもそもコンプライアンス対応とはなにか？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639" y="1359368"/>
            <a:ext cx="11376000" cy="1077219"/>
          </a:xfrm>
        </p:spPr>
        <p:txBody>
          <a:bodyPr/>
          <a:lstStyle/>
          <a:p>
            <a:r>
              <a:rPr lang="ja-JP" altLang="en-US" sz="2800" dirty="0"/>
              <a:t>大元となる原理原則と、実践する上での解釈・通念がある</a:t>
            </a: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12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31B30E3-EE1E-4E0D-A11D-704E5E1C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232495"/>
            <a:ext cx="10191477" cy="41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5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DevOps</a:t>
            </a:r>
            <a:r>
              <a:rPr lang="ja-JP" altLang="en-US" sz="4000" dirty="0"/>
              <a:t>と衝突しやすいコンプラ対応（例 再掲）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13</a:t>
            </a:fld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9AB08920-F32D-41E2-9EB1-21D3188C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43429"/>
              </p:ext>
            </p:extLst>
          </p:nvPr>
        </p:nvGraphicFramePr>
        <p:xfrm>
          <a:off x="362356" y="1771466"/>
          <a:ext cx="11421644" cy="449305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82601">
                  <a:extLst>
                    <a:ext uri="{9D8B030D-6E8A-4147-A177-3AD203B41FA5}">
                      <a16:colId xmlns:a16="http://schemas.microsoft.com/office/drawing/2014/main" val="3272527490"/>
                    </a:ext>
                  </a:extLst>
                </a:gridCol>
                <a:gridCol w="3790939">
                  <a:extLst>
                    <a:ext uri="{9D8B030D-6E8A-4147-A177-3AD203B41FA5}">
                      <a16:colId xmlns:a16="http://schemas.microsoft.com/office/drawing/2014/main" val="2876440670"/>
                    </a:ext>
                  </a:extLst>
                </a:gridCol>
                <a:gridCol w="5448104">
                  <a:extLst>
                    <a:ext uri="{9D8B030D-6E8A-4147-A177-3AD203B41FA5}">
                      <a16:colId xmlns:a16="http://schemas.microsoft.com/office/drawing/2014/main" val="2217756992"/>
                    </a:ext>
                  </a:extLst>
                </a:gridCol>
              </a:tblGrid>
              <a:tr h="738677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dirty="0"/>
                        <a:t>原理・原則</a:t>
                      </a:r>
                      <a:endParaRPr kumimoji="1" lang="en-US" altLang="ja-JP" sz="2400" dirty="0"/>
                    </a:p>
                    <a:p>
                      <a:r>
                        <a:rPr kumimoji="1" lang="ja-JP" altLang="en-US" sz="2400" dirty="0"/>
                        <a:t>コンプラ概要</a:t>
                      </a:r>
                      <a:endParaRPr kumimoji="1" lang="en-US" altLang="ja-JP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dirty="0"/>
                        <a:t>解釈・通念</a:t>
                      </a:r>
                      <a:endParaRPr kumimoji="1" lang="en-US" altLang="ja-JP" sz="3200" dirty="0"/>
                    </a:p>
                    <a:p>
                      <a:r>
                        <a:rPr kumimoji="1" lang="ja-JP" altLang="en-US" sz="2400" dirty="0"/>
                        <a:t>よくある伝統的な対応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935301"/>
                  </a:ext>
                </a:extLst>
              </a:tr>
              <a:tr h="1774087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職務の分離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アプリケーションやインフラを不適切に変更できないように、職務を分離すること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2400" dirty="0"/>
                        <a:t>アプリケーション開発者と、本番データ修正やリリース作業を行う運用担当者を分離する。兼務させない。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364050"/>
                  </a:ext>
                </a:extLst>
              </a:tr>
              <a:tr h="1774087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テストと承認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意図した通りの変更が行われるように、適切なテストと承認をおこなうこと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2400" dirty="0"/>
                        <a:t>上長承認を行う</a:t>
                      </a:r>
                      <a:endParaRPr kumimoji="1" lang="en-US" altLang="ja-JP" sz="24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−"/>
                      </a:pPr>
                      <a:r>
                        <a:rPr kumimoji="1" lang="ja-JP" altLang="en-US" sz="2400" dirty="0"/>
                        <a:t>開発計画や本番作業計画</a:t>
                      </a:r>
                      <a:endParaRPr kumimoji="1" lang="en-US" altLang="ja-JP" sz="24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−"/>
                      </a:pPr>
                      <a:r>
                        <a:rPr kumimoji="1" lang="ja-JP" altLang="en-US" sz="2400" dirty="0"/>
                        <a:t>工程ごとの中間成果物</a:t>
                      </a:r>
                      <a:endParaRPr kumimoji="1" lang="en-US" altLang="ja-JP" sz="24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−"/>
                      </a:pPr>
                      <a:r>
                        <a:rPr kumimoji="1" lang="ja-JP" altLang="en-US" sz="2400" dirty="0"/>
                        <a:t>変更内容のリリース前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5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66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新たな解釈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14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AF0C025C-0C71-4F6E-900E-F92491497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36503"/>
              </p:ext>
            </p:extLst>
          </p:nvPr>
        </p:nvGraphicFramePr>
        <p:xfrm>
          <a:off x="362356" y="1771466"/>
          <a:ext cx="5973540" cy="449305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82601">
                  <a:extLst>
                    <a:ext uri="{9D8B030D-6E8A-4147-A177-3AD203B41FA5}">
                      <a16:colId xmlns:a16="http://schemas.microsoft.com/office/drawing/2014/main" val="3272527490"/>
                    </a:ext>
                  </a:extLst>
                </a:gridCol>
                <a:gridCol w="3790939">
                  <a:extLst>
                    <a:ext uri="{9D8B030D-6E8A-4147-A177-3AD203B41FA5}">
                      <a16:colId xmlns:a16="http://schemas.microsoft.com/office/drawing/2014/main" val="2876440670"/>
                    </a:ext>
                  </a:extLst>
                </a:gridCol>
              </a:tblGrid>
              <a:tr h="738677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dirty="0"/>
                        <a:t>原理・原則</a:t>
                      </a:r>
                      <a:endParaRPr kumimoji="1" lang="en-US" altLang="ja-JP" sz="2400" dirty="0"/>
                    </a:p>
                    <a:p>
                      <a:r>
                        <a:rPr kumimoji="1" lang="ja-JP" altLang="en-US" sz="2400" dirty="0"/>
                        <a:t>コンプラ概要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935301"/>
                  </a:ext>
                </a:extLst>
              </a:tr>
              <a:tr h="1774087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職務の分離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アプリケーションやインフラを不適切に変更できないように、職務を分離すること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364050"/>
                  </a:ext>
                </a:extLst>
              </a:tr>
              <a:tr h="1774087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テストと承認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意図した通りの変更が行われるように、適切なテストと承認をおこなうこと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59636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F9E7C77B-F65E-4CCF-9F88-7A5F2767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91766"/>
              </p:ext>
            </p:extLst>
          </p:nvPr>
        </p:nvGraphicFramePr>
        <p:xfrm>
          <a:off x="6600056" y="1771466"/>
          <a:ext cx="5448104" cy="449305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448104">
                  <a:extLst>
                    <a:ext uri="{9D8B030D-6E8A-4147-A177-3AD203B41FA5}">
                      <a16:colId xmlns:a16="http://schemas.microsoft.com/office/drawing/2014/main" val="2217756992"/>
                    </a:ext>
                  </a:extLst>
                </a:gridCol>
              </a:tblGrid>
              <a:tr h="7386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dirty="0"/>
                        <a:t>解釈・通念</a:t>
                      </a:r>
                      <a:endParaRPr kumimoji="1" lang="en-US" altLang="ja-JP" sz="3200" dirty="0"/>
                    </a:p>
                    <a:p>
                      <a:r>
                        <a:rPr kumimoji="1" lang="ja-JP" altLang="en-US" sz="2400" dirty="0"/>
                        <a:t>新たな対応手法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935301"/>
                  </a:ext>
                </a:extLst>
              </a:tr>
              <a:tr h="177408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2400" dirty="0"/>
                        <a:t>ブランチ、パイプラインの保護</a:t>
                      </a:r>
                      <a:endParaRPr kumimoji="1" lang="en-US" altLang="ja-JP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2400" dirty="0"/>
                        <a:t>重要な行為の通知と承認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364050"/>
                  </a:ext>
                </a:extLst>
              </a:tr>
              <a:tr h="177408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2400" dirty="0"/>
                        <a:t>リグレッションテストの自動化、パイプラインへの組み込み</a:t>
                      </a:r>
                      <a:endParaRPr kumimoji="1" lang="en-US" altLang="ja-JP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2400" dirty="0"/>
                        <a:t>テストスクリプトの構成管理・保護</a:t>
                      </a:r>
                      <a:endParaRPr kumimoji="1" lang="en-US" altLang="ja-JP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2400" dirty="0"/>
                        <a:t>パイプライン設定の妥当性確認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5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404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実装例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639" y="1359369"/>
            <a:ext cx="11376000" cy="629472"/>
          </a:xfrm>
        </p:spPr>
        <p:txBody>
          <a:bodyPr/>
          <a:lstStyle/>
          <a:p>
            <a:r>
              <a:rPr lang="ja-JP" altLang="en-US" sz="2800" dirty="0"/>
              <a:t>ブランチ、パイプラインの保護</a:t>
            </a: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15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E120C5F-40B3-4AAE-BBA8-E2D8D035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9" y="1838945"/>
            <a:ext cx="5986348" cy="4509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D823110-D91D-4CE2-9492-C28364AB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344" y="2388504"/>
            <a:ext cx="8956813" cy="3488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542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実装例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639" y="1359369"/>
            <a:ext cx="11376000" cy="629472"/>
          </a:xfrm>
        </p:spPr>
        <p:txBody>
          <a:bodyPr/>
          <a:lstStyle/>
          <a:p>
            <a:r>
              <a:rPr lang="ja-JP" altLang="en-US" sz="2800" dirty="0"/>
              <a:t>重要な行為の通知と承認</a:t>
            </a: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16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F592FF2-1832-40A6-B6D4-6E864EFE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8" y="2451827"/>
            <a:ext cx="5384517" cy="317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022E542-8CBF-4E92-92B9-F170AC65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02"/>
          <a:stretch/>
        </p:blipFill>
        <p:spPr>
          <a:xfrm>
            <a:off x="5533085" y="896383"/>
            <a:ext cx="6493539" cy="5427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374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解釈を再鋳造する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17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89E9F179-8AE3-4251-A4B9-438F447AD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102756"/>
            <a:ext cx="6705600" cy="391477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D9C42A-6AFA-4712-8B4E-5F1E5C49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96" y="1269494"/>
            <a:ext cx="10570248" cy="503745"/>
          </a:xfrm>
        </p:spPr>
        <p:txBody>
          <a:bodyPr/>
          <a:lstStyle/>
          <a:p>
            <a:r>
              <a:rPr lang="ja-JP" altLang="en-US" sz="2800" dirty="0"/>
              <a:t>原理原則に対して、</a:t>
            </a:r>
            <a:r>
              <a:rPr lang="en-US" altLang="ja-JP" sz="2800" dirty="0"/>
              <a:t>DevOps</a:t>
            </a:r>
            <a:r>
              <a:rPr lang="ja-JP" altLang="en-US" sz="2800" dirty="0"/>
              <a:t>に沿った新たな解釈を検討する。</a:t>
            </a:r>
            <a:endParaRPr lang="en-US" altLang="ja-JP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F18899-F33D-4C61-BB8A-FE6A77521C44}"/>
              </a:ext>
            </a:extLst>
          </p:cNvPr>
          <p:cNvSpPr txBox="1"/>
          <p:nvPr/>
        </p:nvSpPr>
        <p:spPr>
          <a:xfrm>
            <a:off x="6968952" y="2889456"/>
            <a:ext cx="4883046" cy="3108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ü"/>
            </a:pPr>
            <a:r>
              <a:rPr kumimoji="1" lang="ja-JP" altLang="en-US" sz="2400" dirty="0"/>
              <a:t>いわゆる「</a:t>
            </a:r>
            <a:r>
              <a:rPr kumimoji="1" lang="en-US" altLang="ja-JP" sz="2400" dirty="0"/>
              <a:t>IT</a:t>
            </a:r>
            <a:r>
              <a:rPr kumimoji="1" lang="ja-JP" altLang="en-US" sz="2400" dirty="0"/>
              <a:t>統制」「</a:t>
            </a:r>
            <a:r>
              <a:rPr kumimoji="1" lang="en-US" altLang="ja-JP" sz="2400" dirty="0"/>
              <a:t>IT</a:t>
            </a:r>
            <a:r>
              <a:rPr kumimoji="1" lang="ja-JP" altLang="en-US" sz="2400" dirty="0"/>
              <a:t>コンプライアンス」対応の伝統的な解釈は、旧来の</a:t>
            </a:r>
            <a:r>
              <a:rPr kumimoji="1" lang="en-US" altLang="ja-JP" sz="2400" dirty="0"/>
              <a:t>IT</a:t>
            </a:r>
            <a:r>
              <a:rPr kumimoji="1" lang="ja-JP" altLang="en-US" sz="2400" dirty="0"/>
              <a:t>実装が前提となっている。</a:t>
            </a:r>
            <a:endParaRPr kumimoji="1" lang="en-US" altLang="ja-JP" sz="2400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ü"/>
            </a:pPr>
            <a:endParaRPr kumimoji="1" lang="en-US" altLang="ja-JP" sz="2400" dirty="0"/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ü"/>
            </a:pPr>
            <a:r>
              <a:rPr kumimoji="1" lang="ja-JP" altLang="en-US" sz="2400" dirty="0"/>
              <a:t>原理原則に立ち返って、新たな</a:t>
            </a:r>
            <a:r>
              <a:rPr kumimoji="1" lang="en-US" altLang="ja-JP" sz="2400" dirty="0"/>
              <a:t>IT</a:t>
            </a:r>
            <a:r>
              <a:rPr kumimoji="1" lang="ja-JP" altLang="en-US" sz="2400" dirty="0"/>
              <a:t>実装である</a:t>
            </a:r>
            <a:r>
              <a:rPr kumimoji="1" lang="en-US" altLang="ja-JP" sz="2400" dirty="0"/>
              <a:t>DevOps</a:t>
            </a:r>
            <a:r>
              <a:rPr kumimoji="1" lang="ja-JP" altLang="en-US" sz="2400" dirty="0"/>
              <a:t>環境のリスクを検討し、新たなコントロールを構築（解釈を再鋳造）する</a:t>
            </a:r>
          </a:p>
        </p:txBody>
      </p:sp>
    </p:spTree>
    <p:extLst>
      <p:ext uri="{BB962C8B-B14F-4D97-AF65-F5344CB8AC3E}">
        <p14:creationId xmlns:p14="http://schemas.microsoft.com/office/powerpoint/2010/main" val="1728807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プロダクトチームの皆様へ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18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5D5C20-4D52-4ED1-85BB-F8D92D26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615253"/>
            <a:ext cx="11376000" cy="194448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tx1"/>
                </a:solidFill>
              </a:rPr>
              <a:t>コンプライアンス対応は、ビジネス要件の一部。ただしユーザーからは出てこない。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tx1"/>
                </a:solidFill>
              </a:rPr>
              <a:t>チームの働き方に関する内容が含まれている。画一的な対応がボディブローのように影響する。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3" name="二等辺三角形 2">
            <a:extLst>
              <a:ext uri="{FF2B5EF4-FFF2-40B4-BE49-F238E27FC236}">
                <a16:creationId xmlns:a16="http://schemas.microsoft.com/office/drawing/2014/main" id="{5E480BB3-E536-4FDC-B727-B81F3B3D988A}"/>
              </a:ext>
            </a:extLst>
          </p:cNvPr>
          <p:cNvSpPr/>
          <p:nvPr/>
        </p:nvSpPr>
        <p:spPr>
          <a:xfrm rot="10800000">
            <a:off x="2891632" y="3818270"/>
            <a:ext cx="6408712" cy="288032"/>
          </a:xfrm>
          <a:prstGeom prst="triangl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ED8FEF-C3BA-4EDB-B308-53EF1285F541}"/>
              </a:ext>
            </a:extLst>
          </p:cNvPr>
          <p:cNvSpPr txBox="1">
            <a:spLocks/>
          </p:cNvSpPr>
          <p:nvPr/>
        </p:nvSpPr>
        <p:spPr>
          <a:xfrm>
            <a:off x="407988" y="4364831"/>
            <a:ext cx="11376000" cy="19444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152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8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016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tx1"/>
                </a:solidFill>
              </a:rPr>
              <a:t>まるで</a:t>
            </a:r>
            <a:r>
              <a:rPr lang="en-US" altLang="ja-JP" sz="2800" dirty="0">
                <a:solidFill>
                  <a:schemeClr val="tx1"/>
                </a:solidFill>
              </a:rPr>
              <a:t>PBI</a:t>
            </a:r>
            <a:r>
              <a:rPr lang="ja-JP" altLang="en-US" sz="2800" dirty="0">
                <a:solidFill>
                  <a:schemeClr val="tx1"/>
                </a:solidFill>
              </a:rPr>
              <a:t>を起票するように（あるいは実際に起票して）、タイムリーに真正面から対応すべき。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tx1"/>
                </a:solidFill>
              </a:rPr>
              <a:t>そうすることで、「チームならでは」の働き方を獲得できる。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889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B28168-AE5C-4170-81FC-5FB3C41E2AE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98C3CB4-8784-42B8-96A1-9243B29A994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4C8AEE-0B05-4363-A410-94B4B987904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9525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kumimoji="1" lang="ja-JP" altLang="en-US" sz="3600" b="1">
                <a:solidFill>
                  <a:srgbClr val="5B5B5B"/>
                </a:solidFill>
              </a:rPr>
              <a:t>プロダクトバックログに書くとしたら？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3B423C0-9FA2-438F-976B-77917BD9AAB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952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</a14:hiddenLine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kumimoji="1" lang="en-US" altLang="ja-JP" sz="1300" b="1">
                <a:solidFill>
                  <a:srgbClr val="5B5B5B"/>
                </a:solidFill>
              </a:rPr>
              <a:t>ⓘ</a:t>
            </a:r>
            <a:r>
              <a:rPr kumimoji="1" lang="en-US" altLang="ja-JP" sz="1400">
                <a:solidFill>
                  <a:srgbClr val="5B5B5B"/>
                </a:solidFill>
              </a:rPr>
              <a:t> Start presenting to display the poll results on this slide.</a:t>
            </a:r>
            <a:endParaRPr kumimoji="1" lang="ja-JP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200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A9B72B-33DE-44F2-9590-4412C7EE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5" y="164245"/>
            <a:ext cx="10515600" cy="70491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岡島 幸男（</a:t>
            </a:r>
            <a:r>
              <a:rPr kumimoji="1" lang="en-US" altLang="ja-JP" dirty="0"/>
              <a:t>Yukio Okajima)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7ABD7AC-AC61-49D0-B199-B7C96637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54" y="516704"/>
            <a:ext cx="3419740" cy="337589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AD396BA-A95B-41C2-8C9A-DABBD2FB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26" y="3282554"/>
            <a:ext cx="5524979" cy="33149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594841-F4FD-4D14-9A95-18C7B070C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7" y="980728"/>
            <a:ext cx="2682295" cy="144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955CFE-BFF0-4A5F-9AC5-9FBAF40F171E}"/>
              </a:ext>
            </a:extLst>
          </p:cNvPr>
          <p:cNvSpPr txBox="1"/>
          <p:nvPr/>
        </p:nvSpPr>
        <p:spPr>
          <a:xfrm>
            <a:off x="481228" y="2592481"/>
            <a:ext cx="576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永和システムマネジメント</a:t>
            </a:r>
            <a:endParaRPr kumimoji="1" lang="en-US" altLang="ja-JP" b="1" dirty="0"/>
          </a:p>
          <a:p>
            <a:r>
              <a:rPr kumimoji="1" lang="ja-JP" altLang="en-US" b="1" dirty="0"/>
              <a:t>取締役</a:t>
            </a:r>
            <a:r>
              <a:rPr kumimoji="1" lang="en-US" altLang="ja-JP" b="1" dirty="0"/>
              <a:t>CTO</a:t>
            </a:r>
            <a:r>
              <a:rPr lang="ja-JP" altLang="en-US" b="1" dirty="0"/>
              <a:t> ／ </a:t>
            </a:r>
            <a:r>
              <a:rPr lang="en-US" altLang="ja-JP" b="1" dirty="0"/>
              <a:t>Agile</a:t>
            </a:r>
            <a:r>
              <a:rPr lang="ja-JP" altLang="en-US" b="1" dirty="0"/>
              <a:t> </a:t>
            </a:r>
            <a:r>
              <a:rPr lang="en-US" altLang="ja-JP" b="1" dirty="0"/>
              <a:t>Studio</a:t>
            </a:r>
            <a:r>
              <a:rPr lang="ja-JP" altLang="en-US" b="1" dirty="0"/>
              <a:t>ディレクター</a:t>
            </a:r>
            <a:endParaRPr kumimoji="1" lang="en-US" altLang="ja-JP" b="1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E2B9A89-BA5A-4784-82BA-8BC34C7A2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13" b="1119"/>
          <a:stretch/>
        </p:blipFill>
        <p:spPr>
          <a:xfrm>
            <a:off x="3506778" y="3298652"/>
            <a:ext cx="2578727" cy="161911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364C85B-C356-4C9B-9C0D-B6A5E3AD88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807"/>
          <a:stretch/>
        </p:blipFill>
        <p:spPr>
          <a:xfrm>
            <a:off x="3506778" y="4978423"/>
            <a:ext cx="2578727" cy="1619118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4E2ED010-7ED5-4F8A-A346-4E2D128DC5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B2816D9-BC4A-4A4F-AADC-EAF36557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392" y="1040550"/>
            <a:ext cx="2640280" cy="12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5D7F4C-9AB1-43D2-9B45-0E170508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17" y="3840441"/>
            <a:ext cx="2590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8E16534-4F59-46CA-8B23-0C9A795C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849" y="3785727"/>
            <a:ext cx="195262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FAEEBC8-3271-4A36-9482-3FC18BFBCFC5}"/>
              </a:ext>
            </a:extLst>
          </p:cNvPr>
          <p:cNvSpPr txBox="1"/>
          <p:nvPr/>
        </p:nvSpPr>
        <p:spPr>
          <a:xfrm>
            <a:off x="6997117" y="4601006"/>
            <a:ext cx="219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福井県 </a:t>
            </a:r>
            <a:r>
              <a:rPr kumimoji="1" lang="en-US" altLang="ja-JP" b="1" dirty="0"/>
              <a:t>CDO</a:t>
            </a:r>
            <a:r>
              <a:rPr kumimoji="1" lang="ja-JP" altLang="en-US" b="1" dirty="0"/>
              <a:t>補佐官</a:t>
            </a:r>
            <a:endParaRPr kumimoji="1" lang="en-US" altLang="ja-JP" b="1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F028C436-9CCA-4AA4-8F9B-EB97AA79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16" y="5579249"/>
            <a:ext cx="3048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9B6B12-73FB-49D4-8F5B-61E079036975}"/>
              </a:ext>
            </a:extLst>
          </p:cNvPr>
          <p:cNvSpPr txBox="1"/>
          <p:nvPr/>
        </p:nvSpPr>
        <p:spPr>
          <a:xfrm>
            <a:off x="6997116" y="6180158"/>
            <a:ext cx="46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福井大学 非常勤講師（ソフトウェア工学）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798328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関連レポート　トラストをともに駆ける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836" y="1393501"/>
            <a:ext cx="6894497" cy="413870"/>
          </a:xfrm>
        </p:spPr>
        <p:txBody>
          <a:bodyPr/>
          <a:lstStyle/>
          <a:p>
            <a:r>
              <a:rPr lang="ja-JP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具体的なケースを交えて「</a:t>
            </a:r>
            <a:r>
              <a:rPr lang="en-US" altLang="ja-JP" sz="2400" b="0" i="0" dirty="0">
                <a:solidFill>
                  <a:srgbClr val="24292F"/>
                </a:solidFill>
                <a:effectLst/>
                <a:latin typeface="-apple-system"/>
              </a:rPr>
              <a:t>DevOps</a:t>
            </a:r>
            <a:r>
              <a:rPr lang="ja-JP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のコンプライアンス対応」を検討しています。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20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B2FEC57-CEF6-4EC7-963A-DE46517D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4" y="2250101"/>
            <a:ext cx="5292350" cy="325047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47AD971-CFE7-40D6-92A4-9C5D03CB4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3095918"/>
            <a:ext cx="3956274" cy="354304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B9697E6-C316-4420-9B1A-E4CB922AB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889" y="1176801"/>
            <a:ext cx="4309920" cy="514461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758AE36-E1D1-4154-92F2-A44D64A5BB79}"/>
              </a:ext>
            </a:extLst>
          </p:cNvPr>
          <p:cNvSpPr txBox="1"/>
          <p:nvPr/>
        </p:nvSpPr>
        <p:spPr>
          <a:xfrm>
            <a:off x="374799" y="1019136"/>
            <a:ext cx="11391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https://www.pwc.com/jp/ja/knowledge/thoughtleadership/dev-ops220228.html</a:t>
            </a:r>
          </a:p>
        </p:txBody>
      </p:sp>
    </p:spTree>
    <p:extLst>
      <p:ext uri="{BB962C8B-B14F-4D97-AF65-F5344CB8AC3E}">
        <p14:creationId xmlns:p14="http://schemas.microsoft.com/office/powerpoint/2010/main" val="1067249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A75662-4262-4D2B-BD2F-C11D96BD87D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5F9E85-551E-4CAC-8E7A-DB41A731EAF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656690-84FC-4573-ADB4-26A16756ACB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9525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kumimoji="1" lang="en-US" altLang="ja-JP" sz="3600" b="1">
                <a:solidFill>
                  <a:srgbClr val="5B5B5B"/>
                </a:solidFill>
              </a:rPr>
              <a:t>Audience Q&amp;A Session</a:t>
            </a:r>
            <a:endParaRPr kumimoji="1" lang="ja-JP" altLang="en-US" sz="3600" b="1">
              <a:solidFill>
                <a:srgbClr val="5B5B5B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2387C9-B317-4FF0-B699-F6E83043F2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952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</a14:hiddenLine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kumimoji="1" lang="en-US" altLang="ja-JP" sz="1300" b="1">
                <a:solidFill>
                  <a:srgbClr val="5B5B5B"/>
                </a:solidFill>
              </a:rPr>
              <a:t>ⓘ</a:t>
            </a:r>
            <a:r>
              <a:rPr kumimoji="1" lang="en-US" altLang="ja-JP" sz="1400">
                <a:solidFill>
                  <a:srgbClr val="5B5B5B"/>
                </a:solidFill>
              </a:rPr>
              <a:t> Start presenting to display the audience questions on this slide.</a:t>
            </a:r>
            <a:endParaRPr kumimoji="1" lang="ja-JP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7536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Github.com</a:t>
            </a:r>
            <a:r>
              <a:rPr lang="ja-JP" altLang="en-US" sz="4000" dirty="0"/>
              <a:t>で、ご意見をお待ちしております。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639" y="1919733"/>
            <a:ext cx="11376000" cy="717179"/>
          </a:xfrm>
        </p:spPr>
        <p:txBody>
          <a:bodyPr/>
          <a:lstStyle/>
          <a:p>
            <a:r>
              <a:rPr lang="en-US" altLang="ja-JP" sz="2800" dirty="0"/>
              <a:t>https://github.com/PwC-Aarata-SPA/DevOps-and-Compliance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22</a:t>
            </a:fld>
            <a:endParaRPr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F27C75-5E50-48BD-9FF7-29809B4E7B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ja-JP"/>
              <a:t>2022/04/11</a:t>
            </a:r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445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/>
              <a:t>Thank you</a:t>
            </a:r>
            <a:endParaRPr lang="en-US" altLang="ja-JP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573088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© 2022 PricewaterhouseCoopers Aarata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LLC. All rights reserved.</a:t>
            </a:r>
            <a:b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PwC refers to the PwC network member firms and/or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their specified subsidiaries in Japan, and may sometimes refer to the PwC network. Each of such firms and subsidiaries is a separate legal entity. Please see </a:t>
            </a:r>
            <a:r>
              <a:rPr lang="en-US" altLang="ja-JP" u="sng" dirty="0">
                <a:latin typeface="Arial" panose="020B0604020202020204" pitchFamily="34" charset="0"/>
                <a:cs typeface="Arial" panose="020B0604020202020204" pitchFamily="34" charset="0"/>
              </a:rPr>
              <a:t>www.pwc.com/structure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for further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details.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573088">
              <a:spcBef>
                <a:spcPts val="300"/>
              </a:spcBef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This content is for general information purposes only, and should not be used as a substitute for consultation with professional advisors.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32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28" y="1268760"/>
            <a:ext cx="7529956" cy="4176713"/>
          </a:xfrm>
        </p:spPr>
        <p:txBody>
          <a:bodyPr/>
          <a:lstStyle/>
          <a:p>
            <a:pPr lvl="2"/>
            <a:r>
              <a:rPr lang="ja-JP" altLang="en-US" sz="2400" dirty="0"/>
              <a:t>監査法人に所属</a:t>
            </a:r>
            <a:endParaRPr lang="en-US" altLang="ja-JP" sz="2400" dirty="0"/>
          </a:p>
          <a:p>
            <a:pPr lvl="3"/>
            <a:r>
              <a:rPr lang="ja-JP" altLang="en-US" sz="2400" dirty="0"/>
              <a:t>外部監査</a:t>
            </a:r>
            <a:r>
              <a:rPr lang="en-US" altLang="ja-JP" sz="2400" dirty="0"/>
              <a:t>/</a:t>
            </a:r>
            <a:r>
              <a:rPr lang="ja-JP" altLang="en-US" sz="2400" dirty="0"/>
              <a:t>内部監査支援</a:t>
            </a:r>
            <a:endParaRPr lang="en-US" altLang="ja-JP" sz="2400" dirty="0"/>
          </a:p>
          <a:p>
            <a:pPr lvl="3"/>
            <a:r>
              <a:rPr lang="ja-JP" altLang="en-US" sz="2400" dirty="0"/>
              <a:t>監査関連のアドバイザリーサービス</a:t>
            </a:r>
            <a:endParaRPr lang="en-US" altLang="ja-JP" sz="2400" dirty="0"/>
          </a:p>
          <a:p>
            <a:pPr lvl="2"/>
            <a:endParaRPr lang="en-US" altLang="ja-JP" sz="2400" dirty="0"/>
          </a:p>
          <a:p>
            <a:pPr lvl="2"/>
            <a:r>
              <a:rPr lang="ja-JP" altLang="en-US" sz="2400" dirty="0"/>
              <a:t>元</a:t>
            </a:r>
            <a:r>
              <a:rPr lang="en-US" altLang="ja-JP" sz="2400" dirty="0" err="1"/>
              <a:t>SIer</a:t>
            </a:r>
            <a:endParaRPr lang="en-US" altLang="ja-JP" sz="2400" dirty="0"/>
          </a:p>
          <a:p>
            <a:pPr lvl="3"/>
            <a:r>
              <a:rPr lang="ja-JP" altLang="en-US" sz="2400" dirty="0"/>
              <a:t>アジャイル、</a:t>
            </a:r>
            <a:r>
              <a:rPr lang="en-US" altLang="ja-JP" sz="2400" dirty="0"/>
              <a:t>DevOps</a:t>
            </a:r>
            <a:r>
              <a:rPr lang="ja-JP" altLang="en-US" sz="2400" dirty="0"/>
              <a:t>は当時の憧れ。実践できず。</a:t>
            </a:r>
            <a:endParaRPr lang="en-US" altLang="ja-JP" sz="2400" dirty="0"/>
          </a:p>
          <a:p>
            <a:pPr lvl="3"/>
            <a:endParaRPr lang="en-US" altLang="ja-JP" sz="2400" dirty="0"/>
          </a:p>
          <a:p>
            <a:pPr lvl="2"/>
            <a:r>
              <a:rPr lang="ja-JP" altLang="en-US" sz="2400" dirty="0"/>
              <a:t>カッコイイ</a:t>
            </a:r>
            <a:endParaRPr lang="en-US" altLang="ja-JP" sz="2400" dirty="0"/>
          </a:p>
          <a:p>
            <a:pPr lvl="3"/>
            <a:r>
              <a:rPr lang="ja-JP" altLang="en-US" sz="2400" dirty="0"/>
              <a:t>“</a:t>
            </a:r>
            <a:r>
              <a:rPr lang="en-US" altLang="ja-JP" sz="2400" dirty="0"/>
              <a:t>HELPING GEEKS FEEL SAFE IN THE WORLD</a:t>
            </a:r>
            <a:r>
              <a:rPr lang="ja-JP" altLang="en-US" sz="2400" dirty="0"/>
              <a:t>”   </a:t>
            </a:r>
            <a:r>
              <a:rPr lang="en-US" altLang="ja-JP" sz="2400" dirty="0"/>
              <a:t>(</a:t>
            </a:r>
            <a:r>
              <a:rPr lang="ja-JP" altLang="en-US" sz="2400" dirty="0"/>
              <a:t> </a:t>
            </a:r>
            <a:r>
              <a:rPr lang="en-US" altLang="ja-JP" sz="2400" dirty="0"/>
              <a:t>kentbeck.com )</a:t>
            </a:r>
            <a:endParaRPr lang="ja-JP" altLang="en-US" sz="2400" dirty="0"/>
          </a:p>
          <a:p>
            <a:pPr lvl="2"/>
            <a:endParaRPr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3</a:t>
            </a:fld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268FF69-267A-4F74-A174-C50ABC68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5" y="164245"/>
            <a:ext cx="10515600" cy="704918"/>
          </a:xfrm>
        </p:spPr>
        <p:txBody>
          <a:bodyPr>
            <a:normAutofit/>
          </a:bodyPr>
          <a:lstStyle/>
          <a:p>
            <a:r>
              <a:rPr lang="ja-JP" altLang="en-US" dirty="0"/>
              <a:t>佐藤</a:t>
            </a:r>
            <a:r>
              <a:rPr kumimoji="1" lang="ja-JP" altLang="en-US" dirty="0"/>
              <a:t> 要太郎（</a:t>
            </a:r>
            <a:r>
              <a:rPr kumimoji="1" lang="en-US" altLang="ja-JP" dirty="0"/>
              <a:t>Yotaro Sato)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B99606E-C222-4162-8A73-96761E824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8" r="25869"/>
          <a:stretch/>
        </p:blipFill>
        <p:spPr>
          <a:xfrm>
            <a:off x="7941503" y="850977"/>
            <a:ext cx="3586277" cy="4455841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087424C-DB8B-40D1-9DF7-9474C2A4D64D}"/>
              </a:ext>
            </a:extLst>
          </p:cNvPr>
          <p:cNvGrpSpPr/>
          <p:nvPr/>
        </p:nvGrpSpPr>
        <p:grpSpPr>
          <a:xfrm>
            <a:off x="6730026" y="5325004"/>
            <a:ext cx="4838582" cy="1167236"/>
            <a:chOff x="5435663" y="5325004"/>
            <a:chExt cx="5575759" cy="1397388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8372E31E-1DE7-489C-9437-1B275214E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663" y="5354287"/>
              <a:ext cx="1336595" cy="133882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37D1E045-E464-48C0-B2CD-AB2FFC494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7613" y="5325004"/>
              <a:ext cx="1395063" cy="1397388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430C2167-7659-482E-AEDB-64649870A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3834" y="5460565"/>
              <a:ext cx="1163215" cy="1115034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61001AC5-4F9F-4CB4-A0F6-7DEA0D44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48207" y="5460564"/>
              <a:ext cx="1163215" cy="1070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94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8BCB98-E768-4F50-93A6-BBFBA63FE4F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E2A2E5B-EF74-43C0-9A85-CC6E67D55C0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EA289E-F340-436B-B2E4-BA2A17DD0B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9525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kumimoji="1" lang="en-US" altLang="ja-JP" sz="3600" b="1">
                <a:solidFill>
                  <a:srgbClr val="5B5B5B"/>
                </a:solidFill>
              </a:rPr>
              <a:t>DevOps</a:t>
            </a:r>
            <a:r>
              <a:rPr kumimoji="1" lang="ja-JP" altLang="en-US" sz="3600" b="1">
                <a:solidFill>
                  <a:srgbClr val="5B5B5B"/>
                </a:solidFill>
              </a:rPr>
              <a:t>やってますか？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2530EF-569E-409A-AB0F-0887F8C08B8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952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</a14:hiddenLine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kumimoji="1" lang="en-US" altLang="ja-JP" sz="1300" b="1">
                <a:solidFill>
                  <a:srgbClr val="5B5B5B"/>
                </a:solidFill>
              </a:rPr>
              <a:t>ⓘ</a:t>
            </a:r>
            <a:r>
              <a:rPr kumimoji="1" lang="en-US" altLang="ja-JP" sz="1400">
                <a:solidFill>
                  <a:srgbClr val="5B5B5B"/>
                </a:solidFill>
              </a:rPr>
              <a:t> Start presenting to display the poll results on this slide.</a:t>
            </a:r>
            <a:endParaRPr kumimoji="1" lang="ja-JP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853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本セッションのお題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8" y="2060575"/>
            <a:ext cx="10512548" cy="4176713"/>
          </a:xfrm>
        </p:spPr>
        <p:txBody>
          <a:bodyPr/>
          <a:lstStyle/>
          <a:p>
            <a:r>
              <a:rPr lang="ja-JP" altLang="en-US" sz="11500" dirty="0"/>
              <a:t>コンプライアンス対応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5</a:t>
            </a:fld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487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DevOps</a:t>
            </a:r>
            <a:r>
              <a:rPr lang="ja-JP" altLang="en-US" sz="4000" dirty="0"/>
              <a:t>と衝突しやすいコンプラ対応（例）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6</a:t>
            </a:fld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9AB08920-F32D-41E2-9EB1-21D3188C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646254"/>
              </p:ext>
            </p:extLst>
          </p:nvPr>
        </p:nvGraphicFramePr>
        <p:xfrm>
          <a:off x="362356" y="1794983"/>
          <a:ext cx="11421644" cy="42868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93284">
                  <a:extLst>
                    <a:ext uri="{9D8B030D-6E8A-4147-A177-3AD203B41FA5}">
                      <a16:colId xmlns:a16="http://schemas.microsoft.com/office/drawing/2014/main" val="3272527490"/>
                    </a:ext>
                  </a:extLst>
                </a:gridCol>
                <a:gridCol w="3480256">
                  <a:extLst>
                    <a:ext uri="{9D8B030D-6E8A-4147-A177-3AD203B41FA5}">
                      <a16:colId xmlns:a16="http://schemas.microsoft.com/office/drawing/2014/main" val="2876440670"/>
                    </a:ext>
                  </a:extLst>
                </a:gridCol>
                <a:gridCol w="5448104">
                  <a:extLst>
                    <a:ext uri="{9D8B030D-6E8A-4147-A177-3AD203B41FA5}">
                      <a16:colId xmlns:a16="http://schemas.microsoft.com/office/drawing/2014/main" val="2217756992"/>
                    </a:ext>
                  </a:extLst>
                </a:gridCol>
              </a:tblGrid>
              <a:tr h="738677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コンプラ概要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よくある伝統的な対応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935301"/>
                  </a:ext>
                </a:extLst>
              </a:tr>
              <a:tr h="1774087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職務の分離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アプリケーションやインフラを不適切に変更できないように、職務を分離すること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2400" dirty="0"/>
                        <a:t>アプリケーション開発者と、本番データ修正やリリース作業を行う運用担当者を分離する。兼務させない。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364050"/>
                  </a:ext>
                </a:extLst>
              </a:tr>
              <a:tr h="1774087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テストと承認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意図した通りの変更が行われるように、適切なテストと承認をおこなうこと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sz="2400" dirty="0"/>
                        <a:t>上長承認を行う</a:t>
                      </a:r>
                      <a:endParaRPr kumimoji="1" lang="en-US" altLang="ja-JP" sz="24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−"/>
                      </a:pPr>
                      <a:r>
                        <a:rPr kumimoji="1" lang="ja-JP" altLang="en-US" sz="2400" dirty="0"/>
                        <a:t>開発計画や本番作業計画</a:t>
                      </a:r>
                      <a:endParaRPr kumimoji="1" lang="en-US" altLang="ja-JP" sz="24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−"/>
                      </a:pPr>
                      <a:r>
                        <a:rPr kumimoji="1" lang="ja-JP" altLang="en-US" sz="2400" dirty="0"/>
                        <a:t>工程ごとの中間成果物</a:t>
                      </a:r>
                      <a:endParaRPr kumimoji="1" lang="en-US" altLang="ja-JP" sz="24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−"/>
                      </a:pPr>
                      <a:r>
                        <a:rPr kumimoji="1" lang="ja-JP" altLang="en-US" sz="2400" dirty="0"/>
                        <a:t>変更内容のリリース前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5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64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ED29277-A4AF-4D5B-98BB-635C9A31192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4FCEE07-C1C9-4000-BF1B-73817B45B76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346CE7-DC0D-4745-BFBF-F528F17D9ED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9525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kumimoji="1" lang="ja-JP" altLang="en-US" sz="3600" b="1">
                <a:solidFill>
                  <a:srgbClr val="5B5B5B"/>
                </a:solidFill>
              </a:rPr>
              <a:t>「コンプライアンス」のイメージは？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11252EA-1331-4B4E-8BB0-82F79F9060E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952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</a14:hiddenLine>
            </a:ext>
          </a:ex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kumimoji="1" lang="en-US" altLang="ja-JP" sz="1300" b="1">
                <a:solidFill>
                  <a:srgbClr val="5B5B5B"/>
                </a:solidFill>
              </a:rPr>
              <a:t>ⓘ</a:t>
            </a:r>
            <a:r>
              <a:rPr kumimoji="1" lang="en-US" altLang="ja-JP" sz="1400">
                <a:solidFill>
                  <a:srgbClr val="5B5B5B"/>
                </a:solidFill>
              </a:rPr>
              <a:t> Start presenting to display the poll results on this slide.</a:t>
            </a:r>
            <a:endParaRPr kumimoji="1" lang="ja-JP" altLang="en-US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660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なぜコンプライアンスに対応するのか？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8" y="2060575"/>
            <a:ext cx="10512548" cy="41767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マーケットから締め出されないようにするために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競合他社を一歩リードするために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8</a:t>
            </a:fld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571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（想定ケース）</a:t>
            </a:r>
            <a:br>
              <a:rPr lang="en-US" altLang="ja-JP" sz="4000" dirty="0"/>
            </a:br>
            <a:r>
              <a:rPr lang="ja-JP" altLang="en-US" sz="4000" dirty="0"/>
              <a:t>マーケットからの締め出し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5276" y="1862348"/>
            <a:ext cx="8712336" cy="41767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規制業界でサービスを提供するプロダクト</a:t>
            </a:r>
            <a:r>
              <a:rPr lang="en-US" altLang="ja-JP" sz="2800" dirty="0"/>
              <a:t>A</a:t>
            </a:r>
          </a:p>
          <a:p>
            <a:pPr marL="819150" lvl="3" indent="-457200"/>
            <a:r>
              <a:rPr lang="ja-JP" altLang="en-US" sz="2600" dirty="0"/>
              <a:t>伝統的な、ガチガチのルールでサービスを運営</a:t>
            </a:r>
            <a:endParaRPr lang="en-US" altLang="ja-JP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サービス利用者の個人情報を、別プロダクト</a:t>
            </a:r>
            <a:r>
              <a:rPr lang="en-US" altLang="ja-JP" sz="2800" dirty="0"/>
              <a:t>B</a:t>
            </a:r>
            <a:r>
              <a:rPr lang="ja-JP" altLang="en-US" sz="2800" dirty="0"/>
              <a:t>にも流用</a:t>
            </a:r>
            <a:endParaRPr lang="en-US" altLang="ja-JP" sz="2800" dirty="0"/>
          </a:p>
          <a:p>
            <a:pPr marL="819150" lvl="3" indent="-457200"/>
            <a:r>
              <a:rPr lang="ja-JP" altLang="en-US" sz="2600" dirty="0"/>
              <a:t>流用することの同意をサービス利用者から取得している</a:t>
            </a:r>
            <a:endParaRPr lang="en-US" altLang="ja-JP" sz="2600" dirty="0"/>
          </a:p>
          <a:p>
            <a:pPr marL="819150" lvl="3" indent="-457200"/>
            <a:r>
              <a:rPr lang="ja-JP" altLang="en-US" sz="2600" dirty="0"/>
              <a:t>プロダクト</a:t>
            </a:r>
            <a:r>
              <a:rPr lang="en-US" altLang="ja-JP" sz="2600" dirty="0"/>
              <a:t>B</a:t>
            </a:r>
            <a:r>
              <a:rPr lang="ja-JP" altLang="en-US" sz="2600" dirty="0"/>
              <a:t>の規制は異なるので、“それなり”ルールでサービスを運営</a:t>
            </a:r>
            <a:endParaRPr lang="en-US" altLang="ja-JP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プロダクト</a:t>
            </a:r>
            <a:r>
              <a:rPr lang="en-US" altLang="ja-JP" sz="2800" dirty="0"/>
              <a:t>B</a:t>
            </a:r>
            <a:r>
              <a:rPr lang="ja-JP" altLang="en-US" sz="2800" dirty="0"/>
              <a:t>から漏えいした、プロダクト</a:t>
            </a:r>
            <a:r>
              <a:rPr lang="en-US" altLang="ja-JP" sz="2800" dirty="0"/>
              <a:t>A</a:t>
            </a:r>
            <a:r>
              <a:rPr lang="ja-JP" altLang="en-US" sz="2800" dirty="0"/>
              <a:t>利用者の個人情報による犯罪が発生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規制当局から行政処分を受ける</a:t>
            </a:r>
            <a:endParaRPr lang="ja-JP" altLang="en-US" sz="2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9AC851-6987-4D78-8016-2E9C7B9FF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altLang="ja-JP" smtClean="0"/>
              <a:pPr/>
              <a:t>9</a:t>
            </a:fld>
            <a:endParaRPr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184181-04D0-4C5A-95BD-0084243DD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ja-JP" altLang="en-US"/>
              <a:t>コンプライアンス対応をチームの力に</a:t>
            </a:r>
            <a:endParaRPr lang="ja-JP" altLang="en-US" dirty="0"/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78B4CB12-9346-4FED-9236-A6706C5E3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694632"/>
              </p:ext>
            </p:extLst>
          </p:nvPr>
        </p:nvGraphicFramePr>
        <p:xfrm>
          <a:off x="-2041105" y="1628800"/>
          <a:ext cx="7201001" cy="4691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63901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68,2,ページタイトルがここにはいります"/>
  <p:tag name="SLIDO_APP_VERSION" val="1.2.2.2731"/>
  <p:tag name="SLIDO_PRESENTATION_ID" val="00000000-0000-0000-0000-000000000000"/>
  <p:tag name="SLIDO_EVENT_UUID" val="91154572-ef23-4ea8-9a72-72f11b6847ce"/>
  <p:tag name="SLIDO_EVENT_SECTION_UUID" val="3084e4f4-0676-4c8f-b96d-9ea77f40ba6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TAyNjM3NDl9"/>
  <p:tag name="SLIDO_TYPE" val="SlidoPoll"/>
  <p:tag name="SLIDO_POLL_UUID" val="9e0245aa-5f94-48da-a8b1-ea2a674cd96e"/>
  <p:tag name="SLIDO_TIMELINE" val="W3sicG9sbFF1ZXN0aW9uVXVpZCI6ImU3NDc3NTg3LWVjMzEtNDc4MC04N2MyLWJmZmMxMDA3ODhkMSIsInNob3dSZXN1bHRzIjp0cnVlLCJzaG93Q29ycmVjdEFuc3dlcnMiOmZhbHNlLCJ2b3RpbmdMb2NrZWQiOmZhbHNlfV0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TAyNjM5Nzh9"/>
  <p:tag name="SLIDO_TYPE" val="SlidoQ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TAyNjM4OTh9"/>
  <p:tag name="SLIDO_TYPE" val="SlidoPoll"/>
  <p:tag name="SLIDO_POLL_UUID" val="7ca96ee0-7038-4949-9795-d484d9feb5b4"/>
  <p:tag name="SLIDO_TIMELINE" val="W3sicG9sbFF1ZXN0aW9uVXVpZCI6IjhiYjVkZjY1LTVkMjUtNDM3Mi05NzViLWYwNjM5MjFlNTljYiIsInNob3dSZXN1bHRzIjp0cnVlLCJzaG93Q29ycmVjdEFuc3dlcnMiOmZhbHNlLCJ2b3RpbmdMb2NrZWQiOmZhbHN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TAyNjM5NTZ9"/>
  <p:tag name="SLIDO_TYPE" val="SlidoPoll"/>
  <p:tag name="SLIDO_POLL_UUID" val="b7c833da-9039-41e0-87b6-088a2fede8de"/>
  <p:tag name="SLIDO_TIMELINE" val="W3sicG9sbFF1ZXN0aW9uVXVpZCI6IjMzZDQ1Mjg5LTY4ZmMtNGUxYy1hMmMwLTkxNTM1NjVlMTM0OSIsInNob3dSZXN1bHRzIjp0cnVlLCJzaG93Q29ycmVjdEFuc3dlcnMiOmZhbHNlLCJ2b3RpbmdMb2NrZWQiOmZhbHN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heme/theme1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New Template">
      <a:majorFont>
        <a:latin typeface="Georgia"/>
        <a:ea typeface="HGP明朝B"/>
        <a:cs typeface=""/>
      </a:majorFont>
      <a:minorFont>
        <a:latin typeface="Arial"/>
        <a:ea typeface="ＭＳ Ｐゴシック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1"/>
          </a:solidFill>
        </a:ln>
      </a:spPr>
      <a:bodyPr rtlCol="0" anchor="ctr"/>
      <a:lstStyle>
        <a:defPPr algn="ctr">
          <a:lnSpc>
            <a:spcPct val="100000"/>
          </a:lnSpc>
          <a:defRPr kumimoji="1" sz="160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952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00000"/>
          </a:lnSpc>
          <a:spcAft>
            <a:spcPts val="600"/>
          </a:spcAft>
          <a:buSzPct val="100000"/>
          <a:defRPr kumimoji="1" sz="1600" dirty="0" smtClean="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  <a:extLst>
    <a:ext uri="{05A4C25C-085E-4340-85A3-A5531E510DB2}">
      <thm15:themeFamily xmlns:thm15="http://schemas.microsoft.com/office/thememl/2012/main" name="PwCjp 16x9 PowerPoint.potx" id="{E3D91159-CCF0-46B1-89FF-E1217EEDA38B}" vid="{D2BA240E-BB35-49B2-A901-7B90F9518B0F}"/>
    </a:ext>
  </a:extLst>
</a:theme>
</file>

<file path=ppt/theme/theme2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PwC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82880" indent="-182880">
          <a:lnSpc>
            <a:spcPct val="100000"/>
          </a:lnSpc>
          <a:spcAft>
            <a:spcPts val="600"/>
          </a:spcAft>
          <a:buSzPct val="100000"/>
          <a:buFont typeface="Arial"/>
          <a:buChar char="•"/>
          <a:defRPr sz="160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</a:theme>
</file>

<file path=ppt/theme/theme3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PwC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82880" indent="-182880">
          <a:lnSpc>
            <a:spcPct val="100000"/>
          </a:lnSpc>
          <a:spcAft>
            <a:spcPts val="600"/>
          </a:spcAft>
          <a:buSzPct val="100000"/>
          <a:buFont typeface="Arial"/>
          <a:buChar char="•"/>
          <a:defRPr sz="160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PwCjp 16x9 PowerPoint</Template>
  <TotalTime>369</TotalTime>
  <Words>1247</Words>
  <Application>Microsoft Office PowerPoint</Application>
  <PresentationFormat>ワイド画面</PresentationFormat>
  <Paragraphs>187</Paragraphs>
  <Slides>23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-apple-system</vt:lpstr>
      <vt:lpstr>Arial</vt:lpstr>
      <vt:lpstr>Georgia</vt:lpstr>
      <vt:lpstr>Wingdings</vt:lpstr>
      <vt:lpstr>PwC</vt:lpstr>
      <vt:lpstr>コンプライアンス対応をチームの力に</vt:lpstr>
      <vt:lpstr>岡島 幸男（Yukio Okajima)</vt:lpstr>
      <vt:lpstr>佐藤 要太郎（Yotaro Sato)</vt:lpstr>
      <vt:lpstr>PowerPoint プレゼンテーション</vt:lpstr>
      <vt:lpstr>本セッションのお題</vt:lpstr>
      <vt:lpstr>DevOpsと衝突しやすいコンプラ対応（例）</vt:lpstr>
      <vt:lpstr>PowerPoint プレゼンテーション</vt:lpstr>
      <vt:lpstr>なぜコンプライアンスに対応するのか？</vt:lpstr>
      <vt:lpstr>（想定ケース） マーケットからの締め出し</vt:lpstr>
      <vt:lpstr>（想定ケース） 競合他社を一歩リードする</vt:lpstr>
      <vt:lpstr>なぜコンプライアンスに対応するのか？</vt:lpstr>
      <vt:lpstr>そもそもコンプライアンス対応とはなにか？</vt:lpstr>
      <vt:lpstr>DevOpsと衝突しやすいコンプラ対応（例 再掲）</vt:lpstr>
      <vt:lpstr>新たな解釈</vt:lpstr>
      <vt:lpstr>実装例</vt:lpstr>
      <vt:lpstr>実装例</vt:lpstr>
      <vt:lpstr>解釈を再鋳造する</vt:lpstr>
      <vt:lpstr>プロダクトチームの皆様へ</vt:lpstr>
      <vt:lpstr>PowerPoint プレゼンテーション</vt:lpstr>
      <vt:lpstr>関連レポート　トラストをともに駆ける</vt:lpstr>
      <vt:lpstr>PowerPoint プレゼンテーション</vt:lpstr>
      <vt:lpstr>Github.comで、ご意見をお待ちしております。</vt:lpstr>
      <vt:lpstr>Thank you</vt:lpstr>
    </vt:vector>
  </TitlesOfParts>
  <Manager/>
  <Company>PricewaterhouseCoopers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コンプライアンス対応をチームの力に</dc:title>
  <dc:subject/>
  <dc:creator>Yotaro Sato</dc:creator>
  <cp:keywords/>
  <dc:description/>
  <cp:lastModifiedBy>要太郎 佐藤</cp:lastModifiedBy>
  <cp:revision>51</cp:revision>
  <dcterms:created xsi:type="dcterms:W3CDTF">2022-04-11T02:24:34Z</dcterms:created>
  <dcterms:modified xsi:type="dcterms:W3CDTF">2022-04-18T06:39:53Z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B template type">
    <vt:lpwstr>PwCjp16x9</vt:lpwstr>
  </property>
  <property fmtid="{D5CDD505-2E9C-101B-9397-08002B2CF9AE}" pid="3" name="TB template version">
    <vt:lpwstr>6</vt:lpwstr>
  </property>
  <property fmtid="{D5CDD505-2E9C-101B-9397-08002B2CF9AE}" pid="4" name="TB template release">
    <vt:lpwstr>4</vt:lpwstr>
  </property>
  <property fmtid="{D5CDD505-2E9C-101B-9397-08002B2CF9AE}" pid="5" name="SlidoAppVersion">
    <vt:lpwstr>1.2.2.2731</vt:lpwstr>
  </property>
</Properties>
</file>